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5"/>
  </p:notesMasterIdLst>
  <p:sldIdLst>
    <p:sldId id="258" r:id="rId2"/>
    <p:sldId id="340" r:id="rId3"/>
    <p:sldId id="260" r:id="rId4"/>
    <p:sldId id="557" r:id="rId5"/>
    <p:sldId id="329" r:id="rId6"/>
    <p:sldId id="622" r:id="rId7"/>
    <p:sldId id="623" r:id="rId8"/>
    <p:sldId id="603" r:id="rId9"/>
    <p:sldId id="575" r:id="rId10"/>
    <p:sldId id="535" r:id="rId11"/>
    <p:sldId id="576" r:id="rId12"/>
    <p:sldId id="577" r:id="rId13"/>
    <p:sldId id="578" r:id="rId14"/>
    <p:sldId id="580" r:id="rId15"/>
    <p:sldId id="317" r:id="rId16"/>
    <p:sldId id="579" r:id="rId17"/>
    <p:sldId id="581" r:id="rId18"/>
    <p:sldId id="582" r:id="rId19"/>
    <p:sldId id="583" r:id="rId20"/>
    <p:sldId id="624" r:id="rId21"/>
    <p:sldId id="584" r:id="rId22"/>
    <p:sldId id="585" r:id="rId23"/>
    <p:sldId id="586" r:id="rId24"/>
    <p:sldId id="593" r:id="rId25"/>
    <p:sldId id="592" r:id="rId26"/>
    <p:sldId id="587" r:id="rId27"/>
    <p:sldId id="588" r:id="rId28"/>
    <p:sldId id="589" r:id="rId29"/>
    <p:sldId id="625" r:id="rId30"/>
    <p:sldId id="590" r:id="rId31"/>
    <p:sldId id="591" r:id="rId32"/>
    <p:sldId id="594" r:id="rId33"/>
    <p:sldId id="599" r:id="rId34"/>
    <p:sldId id="595" r:id="rId35"/>
    <p:sldId id="626" r:id="rId36"/>
    <p:sldId id="596" r:id="rId37"/>
    <p:sldId id="597" r:id="rId38"/>
    <p:sldId id="338" r:id="rId39"/>
    <p:sldId id="600" r:id="rId40"/>
    <p:sldId id="754" r:id="rId41"/>
    <p:sldId id="801" r:id="rId42"/>
    <p:sldId id="776" r:id="rId43"/>
    <p:sldId id="778" r:id="rId44"/>
    <p:sldId id="804" r:id="rId45"/>
    <p:sldId id="787" r:id="rId46"/>
    <p:sldId id="790" r:id="rId47"/>
    <p:sldId id="783" r:id="rId48"/>
    <p:sldId id="791" r:id="rId49"/>
    <p:sldId id="601" r:id="rId50"/>
    <p:sldId id="802" r:id="rId51"/>
    <p:sldId id="803" r:id="rId52"/>
    <p:sldId id="387" r:id="rId53"/>
    <p:sldId id="264" r:id="rId54"/>
  </p:sldIdLst>
  <p:sldSz cx="12239625" cy="6840538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High Tower Text" panose="02040502050506030303" pitchFamily="18" charset="0"/>
      <p:regular r:id="rId57"/>
      <p:italic r:id="rId58"/>
    </p:embeddedFont>
    <p:embeddedFont>
      <p:font typeface="IBM Plex Mono" panose="020B0509050203000203" pitchFamily="49" charset="-52"/>
      <p:regular r:id="rId59"/>
      <p:bold r:id="rId60"/>
      <p:italic r:id="rId61"/>
      <p:boldItalic r:id="rId62"/>
    </p:embeddedFont>
    <p:embeddedFont>
      <p:font typeface="Montserrat" panose="00000500000000000000" pitchFamily="2" charset="-52"/>
      <p:regular r:id="rId63"/>
      <p:bold r:id="rId64"/>
      <p:italic r:id="rId65"/>
      <p:boldItalic r:id="rId66"/>
    </p:embeddedFont>
    <p:embeddedFont>
      <p:font typeface="Montserrat Black" panose="00000A00000000000000" pitchFamily="2" charset="-52"/>
      <p:bold r:id="rId67"/>
      <p:boldItalic r:id="rId68"/>
    </p:embeddedFont>
    <p:embeddedFont>
      <p:font typeface="Source Sans Pro" panose="020B0503030403020204" pitchFamily="34" charset="0"/>
      <p:regular r:id="rId69"/>
      <p:bold r:id="rId70"/>
      <p:italic r:id="rId71"/>
      <p:bold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21E"/>
    <a:srgbClr val="FD0002"/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9" y="48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156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87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652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2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639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0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73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023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65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10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2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092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183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847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1950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29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042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83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81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6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687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19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888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9254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070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730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75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40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6243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419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744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460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49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2861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2361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414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455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078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537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215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846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827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5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8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06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942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7.emf"/><Relationship Id="rId4" Type="http://schemas.openxmlformats.org/officeDocument/2006/relationships/image" Target="NULL"/><Relationship Id="rId9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11" Type="http://schemas.openxmlformats.org/officeDocument/2006/relationships/image" Target="../media/image96.png"/><Relationship Id="rId5" Type="http://schemas.openxmlformats.org/officeDocument/2006/relationships/image" Target="../media/image9.png"/><Relationship Id="rId10" Type="http://schemas.openxmlformats.org/officeDocument/2006/relationships/image" Target="../media/image95.png"/><Relationship Id="rId4" Type="http://schemas.openxmlformats.org/officeDocument/2006/relationships/image" Target="../media/image8.png"/><Relationship Id="rId9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5.png"/><Relationship Id="rId11" Type="http://schemas.openxmlformats.org/officeDocument/2006/relationships/image" Target="../media/image60.png"/><Relationship Id="rId5" Type="http://schemas.openxmlformats.org/officeDocument/2006/relationships/image" Target="../media/image12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11" Type="http://schemas.openxmlformats.org/officeDocument/2006/relationships/image" Target="../media/image30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84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2.png"/><Relationship Id="rId11" Type="http://schemas.openxmlformats.org/officeDocument/2006/relationships/image" Target="../media/image104.png"/><Relationship Id="rId5" Type="http://schemas.openxmlformats.org/officeDocument/2006/relationships/image" Target="../media/image91.png"/><Relationship Id="rId15" Type="http://schemas.openxmlformats.org/officeDocument/2006/relationships/image" Target="../media/image43.png"/><Relationship Id="rId10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3.png"/><Relationship Id="rId11" Type="http://schemas.openxmlformats.org/officeDocument/2006/relationships/image" Target="../media/image165.png"/><Relationship Id="rId5" Type="http://schemas.openxmlformats.org/officeDocument/2006/relationships/image" Target="../media/image112.png"/><Relationship Id="rId15" Type="http://schemas.openxmlformats.org/officeDocument/2006/relationships/image" Target="../media/image118.png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image" Target="../media/image163.png"/><Relationship Id="rId1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e_qJepG9lc66-A9VOepxpjhKUwPPyawN?usp=shari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0.xml"/><Relationship Id="rId16" Type="http://schemas.openxmlformats.org/officeDocument/2006/relationships/image" Target="NULL"/><Relationship Id="rId1" Type="http://schemas.openxmlformats.org/officeDocument/2006/relationships/slideLayout" Target="../slideLayouts/slideLayout2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7.png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8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3.png"/><Relationship Id="rId5" Type="http://schemas.openxmlformats.org/officeDocument/2006/relationships/image" Target="../media/image130.png"/><Relationship Id="rId4" Type="http://schemas.openxmlformats.org/officeDocument/2006/relationships/hyperlink" Target="https://people.eecs.berkeley.edu/~wainwrig/stat241b/scholkopf_kernel.pdf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bGzv37IM_FNXJewazerTzrrcE-2-9uUM?usp=sharing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9.png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88923" y="2189810"/>
            <a:ext cx="6761885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</a:t>
            </a:r>
            <a:r>
              <a:rPr lang="ru-RU" sz="3990" i="1" dirty="0">
                <a:solidFill>
                  <a:schemeClr val="bg1"/>
                </a:solidFill>
                <a:latin typeface="Montserrat Black"/>
              </a:rPr>
              <a:t>Продвинутые</a:t>
            </a:r>
            <a:r>
              <a:rPr lang="ru-RU" sz="3990" dirty="0">
                <a:solidFill>
                  <a:schemeClr val="bg1"/>
                </a:solidFill>
                <a:latin typeface="Montserrat Black"/>
              </a:rPr>
              <a:t> модели машинного обучения. </a:t>
            </a:r>
            <a:r>
              <a:rPr lang="ru-RU" sz="3990" dirty="0">
                <a:solidFill>
                  <a:schemeClr val="bg1"/>
                </a:solidFill>
                <a:latin typeface="Montserrat" panose="00000500000000000000" pitchFamily="2" charset="-52"/>
              </a:rPr>
              <a:t>Часть 2</a:t>
            </a:r>
          </a:p>
          <a:p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1614B5FB-16E2-4C29-8C81-4C884659DF9E}"/>
              </a:ext>
            </a:extLst>
          </p:cNvPr>
          <p:cNvSpPr txBox="1">
            <a:spLocks/>
          </p:cNvSpPr>
          <p:nvPr/>
        </p:nvSpPr>
        <p:spPr>
          <a:xfrm>
            <a:off x="1919536" y="59754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Рубрика странные вопросы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F8D5ECA0-669F-497C-B61B-774E9EA49046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Какое расстояние между Россией и США?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2B8326B-742A-4609-BA97-CD867599A1C5}"/>
              </a:ext>
            </a:extLst>
          </p:cNvPr>
          <p:cNvSpPr/>
          <p:nvPr/>
        </p:nvSpPr>
        <p:spPr>
          <a:xfrm>
            <a:off x="1199456" y="2924944"/>
            <a:ext cx="248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a) ~ 5 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км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E73B38B-971C-4248-BED9-C8789A229721}"/>
              </a:ext>
            </a:extLst>
          </p:cNvPr>
          <p:cNvSpPr/>
          <p:nvPr/>
        </p:nvSpPr>
        <p:spPr>
          <a:xfrm>
            <a:off x="7032104" y="2996952"/>
            <a:ext cx="2733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b) ~ 5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км</a:t>
            </a:r>
            <a:endParaRPr lang="ru-RU" sz="4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A539ECB-DA59-4911-921C-1E67D01D0627}"/>
              </a:ext>
            </a:extLst>
          </p:cNvPr>
          <p:cNvSpPr/>
          <p:nvPr/>
        </p:nvSpPr>
        <p:spPr>
          <a:xfrm>
            <a:off x="1271464" y="4509120"/>
            <a:ext cx="3013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c) ~ 5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00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км</a:t>
            </a:r>
            <a:endParaRPr lang="ru-RU" sz="4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3C79B3F-3115-49D2-A83B-E079BA384235}"/>
              </a:ext>
            </a:extLst>
          </p:cNvPr>
          <p:cNvSpPr/>
          <p:nvPr/>
        </p:nvSpPr>
        <p:spPr>
          <a:xfrm>
            <a:off x="7104112" y="4437112"/>
            <a:ext cx="34131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d) ~ 5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000</a:t>
            </a:r>
            <a:r>
              <a:rPr lang="en-US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Montserrat" panose="00000500000000000000" pitchFamily="2" charset="-52"/>
                <a:cs typeface="Times New Roman" panose="02020603050405020304" pitchFamily="18" charset="0"/>
              </a:rPr>
              <a:t>км</a:t>
            </a:r>
            <a:endParaRPr lang="ru-RU" sz="40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9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581F4C2-74B4-474F-B827-F921629F8193}"/>
              </a:ext>
            </a:extLst>
          </p:cNvPr>
          <p:cNvSpPr txBox="1">
            <a:spLocks/>
          </p:cNvSpPr>
          <p:nvPr/>
        </p:nvSpPr>
        <p:spPr>
          <a:xfrm>
            <a:off x="1919535" y="644937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BAACE8-0DC4-4BE9-9C74-F4CF1A85A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73"/>
          <a:stretch/>
        </p:blipFill>
        <p:spPr>
          <a:xfrm>
            <a:off x="2203649" y="2099489"/>
            <a:ext cx="7352651" cy="4377293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F849586-D49A-456D-990F-23ED505F6A90}"/>
              </a:ext>
            </a:extLst>
          </p:cNvPr>
          <p:cNvSpPr txBox="1">
            <a:spLocks/>
          </p:cNvSpPr>
          <p:nvPr/>
        </p:nvSpPr>
        <p:spPr>
          <a:xfrm>
            <a:off x="214875" y="1271750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Какое расстояние между Россией и США?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D7A401-CBE3-4DD8-B373-C2113D4B1F1A}"/>
              </a:ext>
            </a:extLst>
          </p:cNvPr>
          <p:cNvSpPr/>
          <p:nvPr/>
        </p:nvSpPr>
        <p:spPr>
          <a:xfrm>
            <a:off x="9663338" y="3423684"/>
            <a:ext cx="15969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>
                <a:latin typeface="Montserrat" panose="00000500000000000000" pitchFamily="2" charset="-52"/>
              </a:rPr>
              <a:t> </a:t>
            </a:r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3.8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км</a:t>
            </a:r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  <a:p>
            <a:r>
              <a:rPr lang="tr-TR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2.4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мили</a:t>
            </a:r>
          </a:p>
        </p:txBody>
      </p:sp>
    </p:spTree>
    <p:extLst>
      <p:ext uri="{BB962C8B-B14F-4D97-AF65-F5344CB8AC3E}">
        <p14:creationId xmlns:p14="http://schemas.microsoft.com/office/powerpoint/2010/main" val="18325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05F2CF6-8F91-76BA-2D4D-98E30E3EDCE9}"/>
              </a:ext>
            </a:extLst>
          </p:cNvPr>
          <p:cNvSpPr/>
          <p:nvPr/>
        </p:nvSpPr>
        <p:spPr>
          <a:xfrm>
            <a:off x="930085" y="771577"/>
            <a:ext cx="62744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Linux Libertine"/>
              </a:rPr>
              <a:t>Вапник</a:t>
            </a:r>
            <a:r>
              <a:rPr lang="ru-RU" sz="3600" dirty="0">
                <a:solidFill>
                  <a:schemeClr val="bg1"/>
                </a:solidFill>
                <a:latin typeface="Linux Libertine"/>
              </a:rPr>
              <a:t>, Владимир Наумович</a:t>
            </a:r>
            <a:endParaRPr lang="ru-RU" sz="3600" b="0" i="0" dirty="0">
              <a:solidFill>
                <a:schemeClr val="bg1"/>
              </a:solidFill>
              <a:effectLst/>
              <a:latin typeface="Linux Libertine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16B1320-7D3D-6A6B-F792-B63934BF5610}"/>
              </a:ext>
            </a:extLst>
          </p:cNvPr>
          <p:cNvSpPr/>
          <p:nvPr/>
        </p:nvSpPr>
        <p:spPr>
          <a:xfrm>
            <a:off x="298241" y="5606194"/>
            <a:ext cx="78436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Vladimir </a:t>
            </a:r>
            <a:r>
              <a:rPr lang="en-US" sz="2400" dirty="0" err="1">
                <a:solidFill>
                  <a:schemeClr val="bg1"/>
                </a:solidFill>
              </a:rPr>
              <a:t>Vapnik</a:t>
            </a:r>
            <a:r>
              <a:rPr lang="en-US" sz="2400" dirty="0">
                <a:solidFill>
                  <a:schemeClr val="bg1"/>
                </a:solidFill>
              </a:rPr>
              <a:t>: Statistical Learning | Lex </a:t>
            </a:r>
            <a:r>
              <a:rPr lang="en-US" sz="2400" dirty="0" err="1">
                <a:solidFill>
                  <a:schemeClr val="bg1"/>
                </a:solidFill>
              </a:rPr>
              <a:t>Fridman</a:t>
            </a:r>
            <a:r>
              <a:rPr lang="en-US" sz="2400" dirty="0">
                <a:solidFill>
                  <a:schemeClr val="bg1"/>
                </a:solidFill>
              </a:rPr>
              <a:t> Podcast #5</a:t>
            </a:r>
          </a:p>
          <a:p>
            <a:r>
              <a:rPr lang="ru-RU" sz="2400" dirty="0">
                <a:solidFill>
                  <a:schemeClr val="bg1"/>
                </a:solidFill>
              </a:rPr>
              <a:t>https://www.youtube.com/watch?v=STFcvzoxVw4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7645FA-93F7-8938-9D4C-2BA074B87695}"/>
              </a:ext>
            </a:extLst>
          </p:cNvPr>
          <p:cNvSpPr/>
          <p:nvPr/>
        </p:nvSpPr>
        <p:spPr>
          <a:xfrm>
            <a:off x="298241" y="4598082"/>
            <a:ext cx="107423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Complete Statistical Theory of Learning (Vladimir </a:t>
            </a:r>
            <a:r>
              <a:rPr lang="en-US" sz="2400" dirty="0" err="1">
                <a:solidFill>
                  <a:schemeClr val="bg1"/>
                </a:solidFill>
              </a:rPr>
              <a:t>Vapnik</a:t>
            </a:r>
            <a:r>
              <a:rPr lang="en-US" sz="2400" dirty="0">
                <a:solidFill>
                  <a:schemeClr val="bg1"/>
                </a:solidFill>
              </a:rPr>
              <a:t>) | MIT Deep Learning Series</a:t>
            </a:r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>
                <a:solidFill>
                  <a:schemeClr val="bg1"/>
                </a:solidFill>
              </a:rPr>
              <a:t>https://www.youtube.com/watch?v=Ow25mjFjSmg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18F403C-C239-17A3-ACE5-5AEB520A7C53}"/>
              </a:ext>
            </a:extLst>
          </p:cNvPr>
          <p:cNvSpPr/>
          <p:nvPr/>
        </p:nvSpPr>
        <p:spPr>
          <a:xfrm>
            <a:off x="191344" y="1700808"/>
            <a:ext cx="121693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Вапник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В. Н.,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Червоненкис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А. Я. 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распознавания образов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М.: Наука, 1974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Вапник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В. Н. </a:t>
            </a:r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Восстановление зависимостей по эмпирическим данным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М.: Наука, 1979</a:t>
            </a: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Vapnik V.N. </a:t>
            </a:r>
            <a:r>
              <a:rPr lang="tr-T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Statistical Learning Theory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Springer, 1995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tr-T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Vapnik V.N. </a:t>
            </a:r>
            <a:r>
              <a:rPr lang="tr-TR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Learning Theory</a:t>
            </a:r>
            <a:r>
              <a:rPr lang="tr-T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NY: John Wiley, 1998</a:t>
            </a:r>
            <a:endParaRPr lang="tr-TR" sz="24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7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2D36949C-4A0C-4DE7-9FE7-81A7FBBE99D5}"/>
              </a:ext>
            </a:extLst>
          </p:cNvPr>
          <p:cNvSpPr txBox="1">
            <a:spLocks/>
          </p:cNvSpPr>
          <p:nvPr/>
        </p:nvSpPr>
        <p:spPr>
          <a:xfrm>
            <a:off x="1097917" y="4117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FA13A7C-9EC0-49F8-8B69-EDBF0013E2A9}"/>
              </a:ext>
            </a:extLst>
          </p:cNvPr>
          <p:cNvSpPr/>
          <p:nvPr/>
        </p:nvSpPr>
        <p:spPr>
          <a:xfrm>
            <a:off x="8185261" y="2490459"/>
            <a:ext cx="540000" cy="54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360D1E-878C-48FA-94EE-6AE1065D7E26}"/>
              </a:ext>
            </a:extLst>
          </p:cNvPr>
          <p:cNvSpPr/>
          <p:nvPr/>
        </p:nvSpPr>
        <p:spPr>
          <a:xfrm>
            <a:off x="9170192" y="2529626"/>
            <a:ext cx="311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Опорные Вектора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1B7337D-9232-4FD1-B87A-42B9408B6446}"/>
              </a:ext>
            </a:extLst>
          </p:cNvPr>
          <p:cNvSpPr/>
          <p:nvPr/>
        </p:nvSpPr>
        <p:spPr>
          <a:xfrm>
            <a:off x="3498237" y="4212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DCDB68B-5A97-49FF-9BE9-86F826F346B7}"/>
              </a:ext>
            </a:extLst>
          </p:cNvPr>
          <p:cNvSpPr/>
          <p:nvPr/>
        </p:nvSpPr>
        <p:spPr>
          <a:xfrm>
            <a:off x="3865817" y="366126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AB3A98C-2817-4883-8026-E881903C80E1}"/>
              </a:ext>
            </a:extLst>
          </p:cNvPr>
          <p:cNvSpPr/>
          <p:nvPr/>
        </p:nvSpPr>
        <p:spPr>
          <a:xfrm>
            <a:off x="4910778" y="5016467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A513900-9CEA-4A3B-9BDC-7E3A51EBEAB5}"/>
              </a:ext>
            </a:extLst>
          </p:cNvPr>
          <p:cNvSpPr/>
          <p:nvPr/>
        </p:nvSpPr>
        <p:spPr>
          <a:xfrm>
            <a:off x="4056802" y="434839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D4599ECF-70BA-4D62-8375-6360A5E23F5B}"/>
              </a:ext>
            </a:extLst>
          </p:cNvPr>
          <p:cNvSpPr/>
          <p:nvPr/>
        </p:nvSpPr>
        <p:spPr>
          <a:xfrm>
            <a:off x="4715414" y="439252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B4D26D8-F73C-4401-93C8-4A81FA67920E}"/>
              </a:ext>
            </a:extLst>
          </p:cNvPr>
          <p:cNvSpPr/>
          <p:nvPr/>
        </p:nvSpPr>
        <p:spPr>
          <a:xfrm>
            <a:off x="4083124" y="485094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300E4E3-952A-449D-AC0C-DF47880D3C12}"/>
              </a:ext>
            </a:extLst>
          </p:cNvPr>
          <p:cNvSpPr/>
          <p:nvPr/>
        </p:nvSpPr>
        <p:spPr>
          <a:xfrm>
            <a:off x="3659475" y="310426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FA5C69E-4D01-4C8C-80DC-6B0E33B29057}"/>
              </a:ext>
            </a:extLst>
          </p:cNvPr>
          <p:cNvSpPr/>
          <p:nvPr/>
        </p:nvSpPr>
        <p:spPr>
          <a:xfrm>
            <a:off x="4419534" y="3489471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A75F4C4-0BA7-4D79-A1DA-AB93E281E09D}"/>
              </a:ext>
            </a:extLst>
          </p:cNvPr>
          <p:cNvSpPr/>
          <p:nvPr/>
        </p:nvSpPr>
        <p:spPr>
          <a:xfrm rot="6602461" flipH="1">
            <a:off x="6427346" y="1850486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7693CB4C-0AEF-440F-B1BD-8A5AA290A7E8}"/>
              </a:ext>
            </a:extLst>
          </p:cNvPr>
          <p:cNvSpPr/>
          <p:nvPr/>
        </p:nvSpPr>
        <p:spPr>
          <a:xfrm rot="6602461" flipH="1">
            <a:off x="6461387" y="2373954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AE9D62F-B0DA-4584-B3EA-DF24BC8777B4}"/>
              </a:ext>
            </a:extLst>
          </p:cNvPr>
          <p:cNvSpPr/>
          <p:nvPr/>
        </p:nvSpPr>
        <p:spPr>
          <a:xfrm rot="6602461" flipH="1">
            <a:off x="6985850" y="262617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D6C76BF-22E4-43C3-B805-213112E260EC}"/>
              </a:ext>
            </a:extLst>
          </p:cNvPr>
          <p:cNvSpPr/>
          <p:nvPr/>
        </p:nvSpPr>
        <p:spPr>
          <a:xfrm rot="6602461" flipH="1">
            <a:off x="7515476" y="3381001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A4841FA-A46E-4982-A26F-82D2A10D0296}"/>
              </a:ext>
            </a:extLst>
          </p:cNvPr>
          <p:cNvSpPr/>
          <p:nvPr/>
        </p:nvSpPr>
        <p:spPr>
          <a:xfrm rot="6602461" flipH="1">
            <a:off x="7982846" y="3880428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418138D-AB10-4433-942B-AE147C9B5708}"/>
              </a:ext>
            </a:extLst>
          </p:cNvPr>
          <p:cNvSpPr/>
          <p:nvPr/>
        </p:nvSpPr>
        <p:spPr>
          <a:xfrm rot="6602461" flipH="1">
            <a:off x="7802870" y="460963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4AD3FCF5-C894-4B82-9B85-595F2CBFDDB7}"/>
              </a:ext>
            </a:extLst>
          </p:cNvPr>
          <p:cNvSpPr/>
          <p:nvPr/>
        </p:nvSpPr>
        <p:spPr>
          <a:xfrm rot="8954997" flipH="1">
            <a:off x="6926918" y="345946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C60FB5D-984A-42A0-89BD-FB74CFCD73B8}"/>
              </a:ext>
            </a:extLst>
          </p:cNvPr>
          <p:cNvSpPr/>
          <p:nvPr/>
        </p:nvSpPr>
        <p:spPr>
          <a:xfrm rot="6602461" flipH="1">
            <a:off x="7232811" y="4446521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8222902-42A1-4EC8-876A-E40F0586A073}"/>
              </a:ext>
            </a:extLst>
          </p:cNvPr>
          <p:cNvSpPr/>
          <p:nvPr/>
        </p:nvSpPr>
        <p:spPr>
          <a:xfrm rot="6602461" flipH="1">
            <a:off x="7416002" y="3866590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D33EBCB5-E0BB-4581-A692-43BC79729656}"/>
              </a:ext>
            </a:extLst>
          </p:cNvPr>
          <p:cNvSpPr/>
          <p:nvPr/>
        </p:nvSpPr>
        <p:spPr>
          <a:xfrm rot="6602461" flipH="1">
            <a:off x="6661260" y="3039824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951A790-E232-487B-9834-E85D78694E1E}"/>
              </a:ext>
            </a:extLst>
          </p:cNvPr>
          <p:cNvSpPr/>
          <p:nvPr/>
        </p:nvSpPr>
        <p:spPr>
          <a:xfrm rot="6602461" flipH="1">
            <a:off x="5580836" y="1975365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9A20C73-D22C-49A2-BB79-D944FE6050BE}"/>
              </a:ext>
            </a:extLst>
          </p:cNvPr>
          <p:cNvSpPr/>
          <p:nvPr/>
        </p:nvSpPr>
        <p:spPr>
          <a:xfrm rot="6602461" flipH="1">
            <a:off x="6050296" y="2327628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4BB43FB-9EA6-4EF3-84F7-977168BE9256}"/>
              </a:ext>
            </a:extLst>
          </p:cNvPr>
          <p:cNvSpPr/>
          <p:nvPr/>
        </p:nvSpPr>
        <p:spPr>
          <a:xfrm rot="6602461" flipH="1">
            <a:off x="7299024" y="2937310"/>
            <a:ext cx="468000" cy="468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EDD254F-3319-4136-AB38-BEDAB0728497}"/>
              </a:ext>
            </a:extLst>
          </p:cNvPr>
          <p:cNvCxnSpPr>
            <a:cxnSpLocks/>
          </p:cNvCxnSpPr>
          <p:nvPr/>
        </p:nvCxnSpPr>
        <p:spPr>
          <a:xfrm>
            <a:off x="4439816" y="1722410"/>
            <a:ext cx="3089988" cy="4788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CE20C043-085A-4D33-8F0A-303C786CECB3}"/>
              </a:ext>
            </a:extLst>
          </p:cNvPr>
          <p:cNvSpPr/>
          <p:nvPr/>
        </p:nvSpPr>
        <p:spPr>
          <a:xfrm>
            <a:off x="5541862" y="1939366"/>
            <a:ext cx="540000" cy="540000"/>
          </a:xfrm>
          <a:prstGeom prst="ellipse">
            <a:avLst/>
          </a:prstGeom>
          <a:noFill/>
          <a:ln>
            <a:solidFill>
              <a:srgbClr val="007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D5D647C-C796-4499-9F07-80DF2A10CB9A}"/>
              </a:ext>
            </a:extLst>
          </p:cNvPr>
          <p:cNvCxnSpPr>
            <a:cxnSpLocks/>
          </p:cNvCxnSpPr>
          <p:nvPr/>
        </p:nvCxnSpPr>
        <p:spPr>
          <a:xfrm>
            <a:off x="5104097" y="1827044"/>
            <a:ext cx="54027" cy="4876567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1EC674A-B2AD-497D-A4DE-C957A1B5BA25}"/>
              </a:ext>
            </a:extLst>
          </p:cNvPr>
          <p:cNvCxnSpPr/>
          <p:nvPr/>
        </p:nvCxnSpPr>
        <p:spPr>
          <a:xfrm>
            <a:off x="3738371" y="2245332"/>
            <a:ext cx="2946625" cy="460634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F1D90FCA-1078-4B1F-99EC-BA567DCEB20A}"/>
              </a:ext>
            </a:extLst>
          </p:cNvPr>
          <p:cNvSpPr/>
          <p:nvPr/>
        </p:nvSpPr>
        <p:spPr>
          <a:xfrm>
            <a:off x="4873395" y="4980037"/>
            <a:ext cx="540000" cy="540000"/>
          </a:xfrm>
          <a:prstGeom prst="ellipse">
            <a:avLst/>
          </a:prstGeom>
          <a:noFill/>
          <a:ln>
            <a:solidFill>
              <a:srgbClr val="0071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9854B565-09E9-452A-8363-73DA5A8605CA}"/>
              </a:ext>
            </a:extLst>
          </p:cNvPr>
          <p:cNvCxnSpPr>
            <a:cxnSpLocks/>
          </p:cNvCxnSpPr>
          <p:nvPr/>
        </p:nvCxnSpPr>
        <p:spPr>
          <a:xfrm>
            <a:off x="5841998" y="1785744"/>
            <a:ext cx="107856" cy="4917867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67C9FCE8-B7AD-483E-AD43-8D9CCB64B752}"/>
              </a:ext>
            </a:extLst>
          </p:cNvPr>
          <p:cNvCxnSpPr>
            <a:cxnSpLocks/>
          </p:cNvCxnSpPr>
          <p:nvPr/>
        </p:nvCxnSpPr>
        <p:spPr>
          <a:xfrm>
            <a:off x="5207048" y="1381237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E6B8B8DC-AF5F-4C7F-A92F-ED1D0B9F48E5}"/>
              </a:ext>
            </a:extLst>
          </p:cNvPr>
          <p:cNvCxnSpPr>
            <a:cxnSpLocks/>
          </p:cNvCxnSpPr>
          <p:nvPr/>
        </p:nvCxnSpPr>
        <p:spPr>
          <a:xfrm>
            <a:off x="5467966" y="1785744"/>
            <a:ext cx="97663" cy="488921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вал 39">
            <a:extLst>
              <a:ext uri="{FF2B5EF4-FFF2-40B4-BE49-F238E27FC236}">
                <a16:creationId xmlns:a16="http://schemas.microsoft.com/office/drawing/2014/main" id="{47605E91-EC74-44EC-B290-8D75CB838259}"/>
              </a:ext>
            </a:extLst>
          </p:cNvPr>
          <p:cNvSpPr/>
          <p:nvPr/>
        </p:nvSpPr>
        <p:spPr>
          <a:xfrm>
            <a:off x="4385337" y="3450420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4A6F3EE-D7C9-425F-9A36-B4848B7E371E}"/>
              </a:ext>
            </a:extLst>
          </p:cNvPr>
          <p:cNvSpPr/>
          <p:nvPr/>
        </p:nvSpPr>
        <p:spPr>
          <a:xfrm>
            <a:off x="7196811" y="4415753"/>
            <a:ext cx="540000" cy="54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D41ED69-D421-45AB-A3FC-8B6198020841}"/>
              </a:ext>
            </a:extLst>
          </p:cNvPr>
          <p:cNvSpPr/>
          <p:nvPr/>
        </p:nvSpPr>
        <p:spPr>
          <a:xfrm>
            <a:off x="2401434" y="3101130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DB3A8F0B-BA3E-4F65-BC58-EA08D27ABD85}"/>
              </a:ext>
            </a:extLst>
          </p:cNvPr>
          <p:cNvSpPr/>
          <p:nvPr/>
        </p:nvSpPr>
        <p:spPr>
          <a:xfrm>
            <a:off x="2863251" y="2527087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268F7437-6658-40D6-A7BF-12A4E9989F75}"/>
              </a:ext>
            </a:extLst>
          </p:cNvPr>
          <p:cNvSpPr/>
          <p:nvPr/>
        </p:nvSpPr>
        <p:spPr>
          <a:xfrm>
            <a:off x="2582568" y="3756462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E3458A2-7D0F-4687-A024-9274DC227EAA}"/>
              </a:ext>
            </a:extLst>
          </p:cNvPr>
          <p:cNvSpPr/>
          <p:nvPr/>
        </p:nvSpPr>
        <p:spPr>
          <a:xfrm>
            <a:off x="4171458" y="547514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5B8CFAA8-7032-4F9B-B419-275EF66CDE96}"/>
              </a:ext>
            </a:extLst>
          </p:cNvPr>
          <p:cNvSpPr/>
          <p:nvPr/>
        </p:nvSpPr>
        <p:spPr>
          <a:xfrm>
            <a:off x="3467217" y="4966093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C7AA3084-F521-4068-8F16-56061052204D}"/>
              </a:ext>
            </a:extLst>
          </p:cNvPr>
          <p:cNvSpPr/>
          <p:nvPr/>
        </p:nvSpPr>
        <p:spPr>
          <a:xfrm>
            <a:off x="3194146" y="3609868"/>
            <a:ext cx="468000" cy="468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4525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/>
      <p:bldP spid="32" grpId="0" animBg="1"/>
      <p:bldP spid="35" grpId="0" animBg="1"/>
      <p:bldP spid="35" grpId="1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</a:rPr>
              <a:t>Метод Опорных Векторов: классификация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Ядерный Метод Главных Компонент</a:t>
            </a:r>
            <a:endParaRPr lang="tr-TR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94539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75520" y="56789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128319" y="1298644"/>
            <a:ext cx="5615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275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  <p:bldP spid="15" grpId="0"/>
      <p:bldP spid="16" grpId="0"/>
      <p:bldP spid="17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2B263C4C-78F2-47DF-93B3-FFD8E891B9C8}"/>
              </a:ext>
            </a:extLst>
          </p:cNvPr>
          <p:cNvSpPr txBox="1">
            <a:spLocks/>
          </p:cNvSpPr>
          <p:nvPr/>
        </p:nvSpPr>
        <p:spPr>
          <a:xfrm>
            <a:off x="677560" y="581088"/>
            <a:ext cx="10972800" cy="806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Зазор (</a:t>
            </a:r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margin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)</a:t>
            </a:r>
            <a:endParaRPr lang="ru-RU" sz="3200" b="1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8D71B4-464C-4CA0-A806-87AF9F182716}"/>
                  </a:ext>
                </a:extLst>
              </p:cNvPr>
              <p:cNvSpPr/>
              <p:nvPr/>
            </p:nvSpPr>
            <p:spPr>
              <a:xfrm>
                <a:off x="360261" y="2432101"/>
                <a:ext cx="6914551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  <a:p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первый класс (</a:t>
                </a:r>
                <a:r>
                  <a:rPr lang="ru-RU" sz="2800" dirty="0">
                    <a:solidFill>
                      <a:srgbClr val="FF0000"/>
                    </a:solidFill>
                  </a:rPr>
                  <a:t>красные</a:t>
                </a:r>
                <a:r>
                  <a:rPr lang="ru-RU" sz="2800" dirty="0">
                    <a:solidFill>
                      <a:schemeClr val="bg1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</a:rPr>
                  <a:t>второй класс (</a:t>
                </a:r>
                <a:r>
                  <a:rPr lang="ru-RU" sz="2800" dirty="0">
                    <a:solidFill>
                      <a:srgbClr val="0070C0"/>
                    </a:solidFill>
                  </a:rPr>
                  <a:t>синие</a:t>
                </a:r>
                <a:r>
                  <a:rPr lang="ru-RU" sz="28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48D71B4-464C-4CA0-A806-87AF9F182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1" y="2432101"/>
                <a:ext cx="6914551" cy="1815882"/>
              </a:xfrm>
              <a:prstGeom prst="rect">
                <a:avLst/>
              </a:prstGeom>
              <a:blipFill>
                <a:blip r:embed="rId4"/>
                <a:stretch>
                  <a:fillRect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3902D84-C0EB-4A6F-80A0-A941D4ECE495}"/>
                  </a:ext>
                </a:extLst>
              </p:cNvPr>
              <p:cNvSpPr/>
              <p:nvPr/>
            </p:nvSpPr>
            <p:spPr>
              <a:xfrm>
                <a:off x="360261" y="4784018"/>
                <a:ext cx="353261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3902D84-C0EB-4A6F-80A0-A941D4ECE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1" y="4784018"/>
                <a:ext cx="353261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90D4D3-2488-455D-831D-F30D5E9147D2}"/>
                  </a:ext>
                </a:extLst>
              </p:cNvPr>
              <p:cNvSpPr/>
              <p:nvPr/>
            </p:nvSpPr>
            <p:spPr>
              <a:xfrm>
                <a:off x="402665" y="1446930"/>
                <a:ext cx="14172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90D4D3-2488-455D-831D-F30D5E9147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5" y="1446930"/>
                <a:ext cx="14172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2B320B5-779B-4A36-A4D8-23B23733152A}"/>
                  </a:ext>
                </a:extLst>
              </p:cNvPr>
              <p:cNvSpPr/>
              <p:nvPr/>
            </p:nvSpPr>
            <p:spPr>
              <a:xfrm>
                <a:off x="2117940" y="1390300"/>
                <a:ext cx="2549416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ℕ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[−1</m:t>
                      </m:r>
                      <m:r>
                        <m:rPr>
                          <m:nor/>
                        </m:rPr>
                        <a:rPr lang="ru-RU" sz="2800" dirty="0">
                          <a:solidFill>
                            <a:schemeClr val="bg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ru-RU" sz="2800" dirty="0">
                          <a:solidFill>
                            <a:schemeClr val="bg1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B2B320B5-779B-4A36-A4D8-23B237331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940" y="1390300"/>
                <a:ext cx="2549416" cy="5823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Овал 11">
            <a:extLst>
              <a:ext uri="{FF2B5EF4-FFF2-40B4-BE49-F238E27FC236}">
                <a16:creationId xmlns:a16="http://schemas.microsoft.com/office/drawing/2014/main" id="{EE375338-57ED-4D9C-AF14-8BAF030AD11B}"/>
              </a:ext>
            </a:extLst>
          </p:cNvPr>
          <p:cNvSpPr/>
          <p:nvPr/>
        </p:nvSpPr>
        <p:spPr>
          <a:xfrm>
            <a:off x="7976558" y="3708030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7057973-51EC-4483-BA75-4B86E3F7B92D}"/>
              </a:ext>
            </a:extLst>
          </p:cNvPr>
          <p:cNvSpPr/>
          <p:nvPr/>
        </p:nvSpPr>
        <p:spPr>
          <a:xfrm rot="6602461" flipH="1">
            <a:off x="10819793" y="4711088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8E503F0-CD8A-4993-AAB1-F634AF9D2145}"/>
              </a:ext>
            </a:extLst>
          </p:cNvPr>
          <p:cNvCxnSpPr>
            <a:cxnSpLocks/>
          </p:cNvCxnSpPr>
          <p:nvPr/>
        </p:nvCxnSpPr>
        <p:spPr>
          <a:xfrm>
            <a:off x="7963087" y="1895435"/>
            <a:ext cx="3089988" cy="478810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0D1D22A-0E58-4389-815B-32E862D46C7C}"/>
              </a:ext>
            </a:extLst>
          </p:cNvPr>
          <p:cNvSpPr/>
          <p:nvPr/>
        </p:nvSpPr>
        <p:spPr>
          <a:xfrm>
            <a:off x="9065133" y="2112391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C84D807-0174-4EBC-BF35-A027A02D8DE5}"/>
              </a:ext>
            </a:extLst>
          </p:cNvPr>
          <p:cNvCxnSpPr/>
          <p:nvPr/>
        </p:nvCxnSpPr>
        <p:spPr>
          <a:xfrm>
            <a:off x="7261642" y="2418357"/>
            <a:ext cx="2946625" cy="4606349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7020CD0-5E9E-42F5-A025-199F4E879126}"/>
              </a:ext>
            </a:extLst>
          </p:cNvPr>
          <p:cNvCxnSpPr>
            <a:cxnSpLocks/>
          </p:cNvCxnSpPr>
          <p:nvPr/>
        </p:nvCxnSpPr>
        <p:spPr>
          <a:xfrm>
            <a:off x="8730319" y="1554262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547F2703-9F5A-48C1-880C-68B0AFCEE6DF}"/>
              </a:ext>
            </a:extLst>
          </p:cNvPr>
          <p:cNvSpPr/>
          <p:nvPr/>
        </p:nvSpPr>
        <p:spPr>
          <a:xfrm>
            <a:off x="7908608" y="3623445"/>
            <a:ext cx="540000" cy="540000"/>
          </a:xfrm>
          <a:prstGeom prst="ellips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BC8B03A-A2ED-4E82-86C9-7CC2BE878370}"/>
              </a:ext>
            </a:extLst>
          </p:cNvPr>
          <p:cNvSpPr/>
          <p:nvPr/>
        </p:nvSpPr>
        <p:spPr>
          <a:xfrm>
            <a:off x="10720082" y="4588778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DA3392E-DEBD-46EC-97D6-7398D7C1DA75}"/>
              </a:ext>
            </a:extLst>
          </p:cNvPr>
          <p:cNvSpPr/>
          <p:nvPr/>
        </p:nvSpPr>
        <p:spPr>
          <a:xfrm rot="6602461" flipH="1">
            <a:off x="9161123" y="2218412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402B71C-F47C-4188-A471-02EAEC6B43DD}"/>
              </a:ext>
            </a:extLst>
          </p:cNvPr>
          <p:cNvSpPr/>
          <p:nvPr/>
        </p:nvSpPr>
        <p:spPr>
          <a:xfrm>
            <a:off x="7476658" y="5842928"/>
            <a:ext cx="114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>
                <a:latin typeface="Montserrat" panose="00000500000000000000" pitchFamily="2" charset="-52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зазор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0B6428C-E9D0-4018-B7FB-28CF8872DEB4}"/>
              </a:ext>
            </a:extLst>
          </p:cNvPr>
          <p:cNvSpPr/>
          <p:nvPr/>
        </p:nvSpPr>
        <p:spPr>
          <a:xfrm rot="6602461" flipH="1">
            <a:off x="10223690" y="1888120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CE1FD2E-49CE-4545-9E9A-E1D8836D7E81}"/>
              </a:ext>
            </a:extLst>
          </p:cNvPr>
          <p:cNvSpPr/>
          <p:nvPr/>
        </p:nvSpPr>
        <p:spPr>
          <a:xfrm rot="6602461" flipH="1">
            <a:off x="11220686" y="3142373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22E7162-8F36-4FB1-8410-ADCB47D145F0}"/>
              </a:ext>
            </a:extLst>
          </p:cNvPr>
          <p:cNvSpPr/>
          <p:nvPr/>
        </p:nvSpPr>
        <p:spPr>
          <a:xfrm>
            <a:off x="7103172" y="3453591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29BDED3B-DDC9-43CF-989A-E445D83E02AA}"/>
              </a:ext>
            </a:extLst>
          </p:cNvPr>
          <p:cNvSpPr/>
          <p:nvPr/>
        </p:nvSpPr>
        <p:spPr>
          <a:xfrm>
            <a:off x="8038504" y="4566833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0FA1D3D-8488-4A53-A5F7-D4DE743A2BC9}"/>
              </a:ext>
            </a:extLst>
          </p:cNvPr>
          <p:cNvSpPr/>
          <p:nvPr/>
        </p:nvSpPr>
        <p:spPr>
          <a:xfrm>
            <a:off x="327921" y="4285168"/>
            <a:ext cx="4733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+mj-cs"/>
              </a:rPr>
              <a:t>правильная классификация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3B996ACB-6FCF-444B-8D8F-D191BBC2DF15}"/>
              </a:ext>
            </a:extLst>
          </p:cNvPr>
          <p:cNvSpPr/>
          <p:nvPr/>
        </p:nvSpPr>
        <p:spPr>
          <a:xfrm rot="14185547">
            <a:off x="10368508" y="5254863"/>
            <a:ext cx="725861" cy="1876328"/>
          </a:xfrm>
          <a:prstGeom prst="leftBrace">
            <a:avLst>
              <a:gd name="adj1" fmla="val 37423"/>
              <a:gd name="adj2" fmla="val 49412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6E1D589-309A-4DC8-8BB6-9D3BD4CFF5CE}"/>
                  </a:ext>
                </a:extLst>
              </p:cNvPr>
              <p:cNvSpPr/>
              <p:nvPr/>
            </p:nvSpPr>
            <p:spPr>
              <a:xfrm>
                <a:off x="7358125" y="1390193"/>
                <a:ext cx="74731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4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26E1D589-309A-4DC8-8BB6-9D3BD4CFF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25" y="1390193"/>
                <a:ext cx="747319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D69B625-076A-49F5-8F48-DBD837667FB8}"/>
                  </a:ext>
                </a:extLst>
              </p:cNvPr>
              <p:cNvSpPr/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4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D69B625-076A-49F5-8F48-DBD83766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82CAD9F-5F96-4F52-94AF-8DD1E1C66AED}"/>
                  </a:ext>
                </a:extLst>
              </p:cNvPr>
              <p:cNvSpPr/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48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82CAD9F-5F96-4F52-94AF-8DD1E1C66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9F1274E-F9C8-414B-9A99-50EC7F27FC0D}"/>
              </a:ext>
            </a:extLst>
          </p:cNvPr>
          <p:cNvSpPr/>
          <p:nvPr/>
        </p:nvSpPr>
        <p:spPr>
          <a:xfrm>
            <a:off x="1309653" y="5535151"/>
            <a:ext cx="38058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hard margin SVM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Жесткий зазор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D941E07F-9F53-43FC-8FA3-9898F28CBF13}"/>
              </a:ext>
            </a:extLst>
          </p:cNvPr>
          <p:cNvCxnSpPr>
            <a:cxnSpLocks/>
          </p:cNvCxnSpPr>
          <p:nvPr/>
        </p:nvCxnSpPr>
        <p:spPr>
          <a:xfrm flipV="1">
            <a:off x="9192344" y="3356992"/>
            <a:ext cx="556737" cy="3510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3A37AE1-2191-4830-B6D8-618038D8B8A9}"/>
                  </a:ext>
                </a:extLst>
              </p:cNvPr>
              <p:cNvSpPr/>
              <p:nvPr/>
            </p:nvSpPr>
            <p:spPr>
              <a:xfrm>
                <a:off x="9375340" y="3591915"/>
                <a:ext cx="506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ru-RU" sz="2400" dirty="0"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3A37AE1-2191-4830-B6D8-618038D8B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340" y="3591915"/>
                <a:ext cx="5068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091A874-7E53-2D97-7D56-C713C9965DF5}"/>
                  </a:ext>
                </a:extLst>
              </p:cNvPr>
              <p:cNvSpPr/>
              <p:nvPr/>
            </p:nvSpPr>
            <p:spPr>
              <a:xfrm>
                <a:off x="360319" y="1890446"/>
                <a:ext cx="14829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091A874-7E53-2D97-7D56-C713C9965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19" y="1890446"/>
                <a:ext cx="148297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4A638B6-E897-EE40-8EA1-A7785AFDE976}"/>
                  </a:ext>
                </a:extLst>
              </p:cNvPr>
              <p:cNvSpPr/>
              <p:nvPr/>
            </p:nvSpPr>
            <p:spPr>
              <a:xfrm>
                <a:off x="2880599" y="1890446"/>
                <a:ext cx="2016128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4A638B6-E897-EE40-8EA1-A7785AFDE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99" y="1890446"/>
                <a:ext cx="2016128" cy="586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17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21" grpId="0"/>
      <p:bldP spid="26" grpId="0"/>
      <p:bldP spid="27" grpId="0" animBg="1"/>
      <p:bldP spid="28" grpId="0"/>
      <p:bldP spid="29" grpId="0"/>
      <p:bldP spid="30" grpId="0"/>
      <p:bldP spid="31" grpId="0"/>
      <p:bldP spid="3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FD63609-9E38-479F-9CBB-C789A38CE5A6}"/>
              </a:ext>
            </a:extLst>
          </p:cNvPr>
          <p:cNvSpPr txBox="1">
            <a:spLocks/>
          </p:cNvSpPr>
          <p:nvPr/>
        </p:nvSpPr>
        <p:spPr>
          <a:xfrm>
            <a:off x="633412" y="441643"/>
            <a:ext cx="10972800" cy="105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Ширина зазора</a:t>
            </a:r>
            <a:endParaRPr lang="ru-RU" sz="3200" b="1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0FBD0D3-94A6-4F6D-8351-E7CBA9FD6EF9}"/>
                  </a:ext>
                </a:extLst>
              </p:cNvPr>
              <p:cNvSpPr/>
              <p:nvPr/>
            </p:nvSpPr>
            <p:spPr>
              <a:xfrm>
                <a:off x="407368" y="2924944"/>
                <a:ext cx="2438424" cy="1083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B0FBD0D3-94A6-4F6D-8351-E7CBA9FD6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924944"/>
                <a:ext cx="2438424" cy="1083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B8F122-4E10-4B8E-817E-DDB26C8B605C}"/>
                  </a:ext>
                </a:extLst>
              </p:cNvPr>
              <p:cNvSpPr/>
              <p:nvPr/>
            </p:nvSpPr>
            <p:spPr>
              <a:xfrm>
                <a:off x="8683829" y="3029637"/>
                <a:ext cx="2892587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B8F122-4E10-4B8E-817E-DDB26C8B6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829" y="3029637"/>
                <a:ext cx="2892587" cy="101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2BB41A7-7A25-4CDD-ACC3-C541162B4DDA}"/>
              </a:ext>
            </a:extLst>
          </p:cNvPr>
          <p:cNvSpPr/>
          <p:nvPr/>
        </p:nvSpPr>
        <p:spPr>
          <a:xfrm>
            <a:off x="137982" y="4152566"/>
            <a:ext cx="1186885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Таким образом, ставится задача найти минимум квадратичного функционала (коэффициент 0,5 введен для удобства дифференцирования) в выпуклом многограннике, заданном системой неравенств.</a:t>
            </a: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В выпуклом множестве квадратичный функционал всегда имеет единственный минимум (если это множество не пусто).</a:t>
            </a:r>
          </a:p>
          <a:p>
            <a:pPr algn="just"/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Из теоремы Куна - </a:t>
            </a:r>
            <a:r>
              <a:rPr lang="ru-RU" sz="2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Таккера</a:t>
            </a:r>
            <a:r>
              <a:rPr lang="ru-RU" sz="2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следует, что решение этой оптимизационной задачи равносильно нахождению седловой точки функции Лагранжа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ED4195F-94C6-4582-BFBF-6BCD92285526}"/>
                  </a:ext>
                </a:extLst>
              </p:cNvPr>
              <p:cNvSpPr/>
              <p:nvPr/>
            </p:nvSpPr>
            <p:spPr>
              <a:xfrm>
                <a:off x="807939" y="2035972"/>
                <a:ext cx="9627033" cy="960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EED4195F-94C6-4582-BFBF-6BCD92285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39" y="2035972"/>
                <a:ext cx="9627033" cy="9607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A58393-2636-4678-8402-08DDF47E9B76}"/>
                  </a:ext>
                </a:extLst>
              </p:cNvPr>
              <p:cNvSpPr/>
              <p:nvPr/>
            </p:nvSpPr>
            <p:spPr>
              <a:xfrm>
                <a:off x="1409907" y="1516413"/>
                <a:ext cx="353261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7CA58393-2636-4678-8402-08DDF47E9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07" y="1516413"/>
                <a:ext cx="353261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876190-5890-4C1D-9B7B-F430A43FA091}"/>
              </a:ext>
            </a:extLst>
          </p:cNvPr>
          <p:cNvSpPr/>
          <p:nvPr/>
        </p:nvSpPr>
        <p:spPr>
          <a:xfrm>
            <a:off x="5464294" y="1526873"/>
            <a:ext cx="5061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Чему равна величина зазора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?</a:t>
            </a:r>
            <a:endParaRPr lang="ru-RU" sz="24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+mj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7A44F65-77FB-4064-84F0-82465BCA8799}"/>
              </a:ext>
            </a:extLst>
          </p:cNvPr>
          <p:cNvSpPr/>
          <p:nvPr/>
        </p:nvSpPr>
        <p:spPr>
          <a:xfrm>
            <a:off x="1409906" y="1474327"/>
            <a:ext cx="3534643" cy="735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D3B6BD3-B453-406F-BD90-D30E2B3DA3AD}"/>
              </a:ext>
            </a:extLst>
          </p:cNvPr>
          <p:cNvSpPr/>
          <p:nvPr/>
        </p:nvSpPr>
        <p:spPr>
          <a:xfrm>
            <a:off x="8472264" y="2996952"/>
            <a:ext cx="3315716" cy="1121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923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063BB56A-8574-48F0-A619-5BBAFAD07426}"/>
              </a:ext>
            </a:extLst>
          </p:cNvPr>
          <p:cNvSpPr txBox="1">
            <a:spLocks/>
          </p:cNvSpPr>
          <p:nvPr/>
        </p:nvSpPr>
        <p:spPr>
          <a:xfrm>
            <a:off x="633412" y="576624"/>
            <a:ext cx="10972800" cy="85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Функция Лагранжа</a:t>
            </a:r>
            <a:endParaRPr lang="ru-RU" sz="3200" b="1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D2C6A6-8662-48B5-BE39-EE99582F800A}"/>
                  </a:ext>
                </a:extLst>
              </p:cNvPr>
              <p:cNvSpPr/>
              <p:nvPr/>
            </p:nvSpPr>
            <p:spPr>
              <a:xfrm>
                <a:off x="119336" y="1556792"/>
                <a:ext cx="61206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rPr>
                      <m:t>L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32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4AD2C6A6-8662-48B5-BE39-EE99582F8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556792"/>
                <a:ext cx="612068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6B9377E-D89B-4715-B90A-76148C4C3D3E}"/>
                  </a:ext>
                </a:extLst>
              </p:cNvPr>
              <p:cNvSpPr/>
              <p:nvPr/>
            </p:nvSpPr>
            <p:spPr>
              <a:xfrm>
                <a:off x="495025" y="2058765"/>
                <a:ext cx="656868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функция, которую необходимо максимизировать / минимизировать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6B9377E-D89B-4715-B90A-76148C4C3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5" y="2058765"/>
                <a:ext cx="6568682" cy="954107"/>
              </a:xfrm>
              <a:prstGeom prst="rect">
                <a:avLst/>
              </a:prstGeom>
              <a:blipFill>
                <a:blip r:embed="rId5"/>
                <a:stretch>
                  <a:fillRect l="-1391" b="-147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1AFA94-A018-46D5-BC6A-C28AA56AF141}"/>
                  </a:ext>
                </a:extLst>
              </p:cNvPr>
              <p:cNvSpPr/>
              <p:nvPr/>
            </p:nvSpPr>
            <p:spPr>
              <a:xfrm>
                <a:off x="495024" y="2915263"/>
                <a:ext cx="42377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ограничение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471AFA94-A018-46D5-BC6A-C28AA56AF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4" y="2915263"/>
                <a:ext cx="4237763" cy="584775"/>
              </a:xfrm>
              <a:prstGeom prst="rect">
                <a:avLst/>
              </a:prstGeom>
              <a:blipFill>
                <a:blip r:embed="rId6"/>
                <a:stretch>
                  <a:fillRect r="-1295" b="-19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0E8B5A6-889A-46FC-82E6-E432ED2E68A4}"/>
                  </a:ext>
                </a:extLst>
              </p:cNvPr>
              <p:cNvSpPr/>
              <p:nvPr/>
            </p:nvSpPr>
            <p:spPr>
              <a:xfrm>
                <a:off x="8360638" y="1588606"/>
                <a:ext cx="2874953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A0E8B5A6-889A-46FC-82E6-E432ED2E6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38" y="1588606"/>
                <a:ext cx="2874953" cy="1014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8FD10EA-BF57-4809-8249-FB6492194B44}"/>
                  </a:ext>
                </a:extLst>
              </p:cNvPr>
              <p:cNvSpPr/>
              <p:nvPr/>
            </p:nvSpPr>
            <p:spPr>
              <a:xfrm>
                <a:off x="8238459" y="2565709"/>
                <a:ext cx="41718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C8FD10EA-BF57-4809-8249-FB6492194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459" y="2565709"/>
                <a:ext cx="417188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907F3D3-C586-49CF-BD06-E4B037F12084}"/>
                  </a:ext>
                </a:extLst>
              </p:cNvPr>
              <p:cNvSpPr/>
              <p:nvPr/>
            </p:nvSpPr>
            <p:spPr>
              <a:xfrm>
                <a:off x="-600744" y="3365518"/>
                <a:ext cx="9217024" cy="787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  <a:latin typeface="Montserrat" panose="00000500000000000000" pitchFamily="2" charset="-52"/>
                      </a:rPr>
                      <m:t>L</m:t>
                    </m:r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</m:nary>
                  </m:oMath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907F3D3-C586-49CF-BD06-E4B037F12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744" y="3365518"/>
                <a:ext cx="9217024" cy="7877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F8DE6DA-368B-4F80-9DA5-CB4EA9860124}"/>
              </a:ext>
            </a:extLst>
          </p:cNvPr>
          <p:cNvSpPr/>
          <p:nvPr/>
        </p:nvSpPr>
        <p:spPr>
          <a:xfrm>
            <a:off x="7647836" y="3599489"/>
            <a:ext cx="462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для всех опорных векторов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00193E6-E3F4-4326-B649-E9B11E86D0A9}"/>
                  </a:ext>
                </a:extLst>
              </p:cNvPr>
              <p:cNvSpPr/>
              <p:nvPr/>
            </p:nvSpPr>
            <p:spPr>
              <a:xfrm>
                <a:off x="187106" y="4095586"/>
                <a:ext cx="5175734" cy="88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</a:rPr>
                          <m:t>L</m:t>
                        </m:r>
                      </m:num>
                      <m:den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00193E6-E3F4-4326-B649-E9B11E86D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06" y="4095586"/>
                <a:ext cx="5175734" cy="889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FDB744D-9DC3-4454-813D-EE4339DB0E64}"/>
                  </a:ext>
                </a:extLst>
              </p:cNvPr>
              <p:cNvSpPr/>
              <p:nvPr/>
            </p:nvSpPr>
            <p:spPr>
              <a:xfrm>
                <a:off x="5105721" y="4273203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FDB744D-9DC3-4454-813D-EE4339DB0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721" y="4273203"/>
                <a:ext cx="3720256" cy="5851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7641F62-010B-465F-BCC4-A5D86D3D6DCE}"/>
                  </a:ext>
                </a:extLst>
              </p:cNvPr>
              <p:cNvSpPr/>
              <p:nvPr/>
            </p:nvSpPr>
            <p:spPr>
              <a:xfrm>
                <a:off x="-153589" y="4975828"/>
                <a:ext cx="4968552" cy="950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</a:rPr>
                          <m:t>L</m:t>
                        </m:r>
                      </m:num>
                      <m:den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7641F62-010B-465F-BCC4-A5D86D3D6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589" y="4975828"/>
                <a:ext cx="4968552" cy="9504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998EA78-1D6F-4930-B4D5-8C3116E37E88}"/>
                  </a:ext>
                </a:extLst>
              </p:cNvPr>
              <p:cNvSpPr/>
              <p:nvPr/>
            </p:nvSpPr>
            <p:spPr>
              <a:xfrm>
                <a:off x="5619043" y="5041590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D998EA78-1D6F-4930-B4D5-8C3116E37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43" y="5041590"/>
                <a:ext cx="2266326" cy="5851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0AF349D-D05F-4875-A75F-258E4C18083C}"/>
                  </a:ext>
                </a:extLst>
              </p:cNvPr>
              <p:cNvSpPr/>
              <p:nvPr/>
            </p:nvSpPr>
            <p:spPr>
              <a:xfrm>
                <a:off x="1561491" y="5797666"/>
                <a:ext cx="7264485" cy="953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</a:rPr>
                          <m:t>L</m:t>
                        </m:r>
                      </m:num>
                      <m:den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{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</m:nary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50AF349D-D05F-4875-A75F-258E4C180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491" y="5797666"/>
                <a:ext cx="7264485" cy="9532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E8DFDBC-8BDB-4260-A466-6F1780096DD4}"/>
                  </a:ext>
                </a:extLst>
              </p:cNvPr>
              <p:cNvSpPr/>
              <p:nvPr/>
            </p:nvSpPr>
            <p:spPr>
              <a:xfrm>
                <a:off x="7903353" y="3049783"/>
                <a:ext cx="459440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d>
                        <m:d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E8DFDBC-8BDB-4260-A466-6F1780096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353" y="3049783"/>
                <a:ext cx="4594409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DE5F9E0-B7B4-4AF0-B147-9047630A1E19}"/>
                  </a:ext>
                </a:extLst>
              </p:cNvPr>
              <p:cNvSpPr/>
              <p:nvPr/>
            </p:nvSpPr>
            <p:spPr>
              <a:xfrm>
                <a:off x="7885369" y="5030576"/>
                <a:ext cx="20765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0</a:t>
                </a: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DE5F9E0-B7B4-4AF0-B147-9047630A1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369" y="5030576"/>
                <a:ext cx="2076562" cy="584775"/>
              </a:xfrm>
              <a:prstGeom prst="rect">
                <a:avLst/>
              </a:prstGeom>
              <a:blipFill>
                <a:blip r:embed="rId16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5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3063A7F2-AA86-4710-9790-365D4FDB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547638"/>
            <a:ext cx="10972800" cy="8850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Решение</a:t>
            </a:r>
            <a:endParaRPr lang="ru-RU" sz="3200" b="1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F2FF6F5-08B7-49C1-BD21-8E925EDD79BB}"/>
                  </a:ext>
                </a:extLst>
              </p:cNvPr>
              <p:cNvSpPr/>
              <p:nvPr/>
            </p:nvSpPr>
            <p:spPr>
              <a:xfrm>
                <a:off x="1015058" y="1191794"/>
                <a:ext cx="9217024" cy="787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}+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</m:nary>
                  </m:oMath>
                </a14:m>
                <a:endParaRPr lang="en-US" sz="32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0F2FF6F5-08B7-49C1-BD21-8E925EDD7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58" y="1191794"/>
                <a:ext cx="9217024" cy="787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2FD8154-C2BA-1516-68DE-4A6994984009}"/>
                  </a:ext>
                </a:extLst>
              </p:cNvPr>
              <p:cNvSpPr/>
              <p:nvPr/>
            </p:nvSpPr>
            <p:spPr>
              <a:xfrm>
                <a:off x="-28128" y="2060848"/>
                <a:ext cx="43204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2FD8154-C2BA-1516-68DE-4A6994984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128" y="2060848"/>
                <a:ext cx="43204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480420-0F82-A277-33FA-F83E12F9F440}"/>
                  </a:ext>
                </a:extLst>
              </p:cNvPr>
              <p:cNvSpPr/>
              <p:nvPr/>
            </p:nvSpPr>
            <p:spPr>
              <a:xfrm>
                <a:off x="8184232" y="4509120"/>
                <a:ext cx="28808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0480420-0F82-A277-33FA-F83E12F9F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2" y="4509120"/>
                <a:ext cx="288085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8F88D78-9D38-285D-E3EA-1C5997C12724}"/>
                  </a:ext>
                </a:extLst>
              </p:cNvPr>
              <p:cNvSpPr/>
              <p:nvPr/>
            </p:nvSpPr>
            <p:spPr>
              <a:xfrm>
                <a:off x="3791744" y="5373216"/>
                <a:ext cx="6718519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8F88D78-9D38-285D-E3EA-1C5997C12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5373216"/>
                <a:ext cx="6718519" cy="1137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B8711EF-3FEA-25A4-C22A-FD567888EC2D}"/>
                  </a:ext>
                </a:extLst>
              </p:cNvPr>
              <p:cNvSpPr/>
              <p:nvPr/>
            </p:nvSpPr>
            <p:spPr>
              <a:xfrm>
                <a:off x="4583832" y="2060848"/>
                <a:ext cx="51366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B8711EF-3FEA-25A4-C22A-FD567888E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2060848"/>
                <a:ext cx="51366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A1F3A5-F9B4-0D71-3B2F-370FB9F72F43}"/>
              </a:ext>
            </a:extLst>
          </p:cNvPr>
          <p:cNvSpPr/>
          <p:nvPr/>
        </p:nvSpPr>
        <p:spPr>
          <a:xfrm>
            <a:off x="6744072" y="5517232"/>
            <a:ext cx="1368152" cy="735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ECEF0D0-AA5C-E715-F95D-20B13805071D}"/>
              </a:ext>
            </a:extLst>
          </p:cNvPr>
          <p:cNvSpPr/>
          <p:nvPr/>
        </p:nvSpPr>
        <p:spPr>
          <a:xfrm>
            <a:off x="8184232" y="1987644"/>
            <a:ext cx="1440159" cy="735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8FC6101-A317-F769-9D61-0A09BCE21388}"/>
              </a:ext>
            </a:extLst>
          </p:cNvPr>
          <p:cNvSpPr/>
          <p:nvPr/>
        </p:nvSpPr>
        <p:spPr>
          <a:xfrm>
            <a:off x="5519936" y="1988840"/>
            <a:ext cx="543402" cy="735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9C4EEBF-AC2E-CD42-FA3B-DA4A6D35F4E7}"/>
                  </a:ext>
                </a:extLst>
              </p:cNvPr>
              <p:cNvSpPr/>
              <p:nvPr/>
            </p:nvSpPr>
            <p:spPr>
              <a:xfrm>
                <a:off x="-448766" y="2881787"/>
                <a:ext cx="12144672" cy="700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nary>
                        <m: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−1}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9C4EEBF-AC2E-CD42-FA3B-DA4A6D35F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766" y="2881787"/>
                <a:ext cx="12144672" cy="7007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A829321-B6AB-AA81-0BC0-7DF8F8EF09D3}"/>
                  </a:ext>
                </a:extLst>
              </p:cNvPr>
              <p:cNvSpPr/>
              <p:nvPr/>
            </p:nvSpPr>
            <p:spPr>
              <a:xfrm>
                <a:off x="-240704" y="3645024"/>
                <a:ext cx="12673408" cy="700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endParaRPr lang="en-US" sz="2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A829321-B6AB-AA81-0BC0-7DF8F8EF0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704" y="3645024"/>
                <a:ext cx="12673408" cy="7007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A1BF91F-592C-B992-FEBC-97965C57A1BA}"/>
                  </a:ext>
                </a:extLst>
              </p:cNvPr>
              <p:cNvSpPr/>
              <p:nvPr/>
            </p:nvSpPr>
            <p:spPr>
              <a:xfrm>
                <a:off x="263927" y="4394167"/>
                <a:ext cx="8056850" cy="700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endParaRPr lang="en-US" sz="2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CA1BF91F-592C-B992-FEBC-97965C57A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27" y="4394167"/>
                <a:ext cx="8056850" cy="7007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1E4FD5A-1F6C-94A9-6E70-EB67655BE6EF}"/>
              </a:ext>
            </a:extLst>
          </p:cNvPr>
          <p:cNvSpPr/>
          <p:nvPr/>
        </p:nvSpPr>
        <p:spPr>
          <a:xfrm>
            <a:off x="4223792" y="4509120"/>
            <a:ext cx="1224136" cy="5760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104187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2" grpId="0"/>
      <p:bldP spid="3" grpId="0"/>
      <p:bldP spid="4" grpId="0"/>
      <p:bldP spid="5" grpId="0"/>
      <p:bldP spid="6" grpId="0" animBg="1"/>
      <p:bldP spid="21" grpId="0" animBg="1"/>
      <p:bldP spid="22" grpId="0" animBg="1"/>
      <p:bldP spid="23" grpId="0"/>
      <p:bldP spid="24" grpId="0"/>
      <p:bldP spid="25" grpId="0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05116" y="130035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05115" y="218289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505114" y="3603993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05113" y="288980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3063A7F2-AA86-4710-9790-365D4FDB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547638"/>
            <a:ext cx="10972800" cy="8850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Пример</a:t>
            </a:r>
            <a:endParaRPr lang="ru-RU" sz="3200" b="1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27094F9-97FC-DB9A-8E2B-0478B9A6F0F9}"/>
                  </a:ext>
                </a:extLst>
              </p:cNvPr>
              <p:cNvSpPr/>
              <p:nvPr/>
            </p:nvSpPr>
            <p:spPr>
              <a:xfrm>
                <a:off x="6528048" y="1037338"/>
                <a:ext cx="43204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0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27094F9-97FC-DB9A-8E2B-0478B9A6F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1037338"/>
                <a:ext cx="4320480" cy="400110"/>
              </a:xfrm>
              <a:prstGeom prst="rect">
                <a:avLst/>
              </a:prstGeom>
              <a:blipFill>
                <a:blip r:embed="rId4"/>
                <a:stretch>
                  <a:fillRect t="-119697" b="-184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26BDF26-8786-77D1-2989-2D6F885FC93C}"/>
                  </a:ext>
                </a:extLst>
              </p:cNvPr>
              <p:cNvSpPr/>
              <p:nvPr/>
            </p:nvSpPr>
            <p:spPr>
              <a:xfrm>
                <a:off x="1126429" y="1467056"/>
                <a:ext cx="21150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26BDF26-8786-77D1-2989-2D6F885FC9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29" y="1467056"/>
                <a:ext cx="2115003" cy="400110"/>
              </a:xfrm>
              <a:prstGeom prst="rect">
                <a:avLst/>
              </a:prstGeom>
              <a:blipFill>
                <a:blip r:embed="rId5"/>
                <a:stretch>
                  <a:fillRect l="-17867" t="-121538" b="-18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8402AD6-E710-A6D3-E069-CC31AF911400}"/>
                  </a:ext>
                </a:extLst>
              </p:cNvPr>
              <p:cNvSpPr/>
              <p:nvPr/>
            </p:nvSpPr>
            <p:spPr>
              <a:xfrm>
                <a:off x="6592998" y="1383227"/>
                <a:ext cx="51366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98402AD6-E710-A6D3-E069-CC31AF911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998" y="1383227"/>
                <a:ext cx="5136693" cy="400110"/>
              </a:xfrm>
              <a:prstGeom prst="rect">
                <a:avLst/>
              </a:prstGeom>
              <a:blipFill>
                <a:blip r:embed="rId6"/>
                <a:stretch>
                  <a:fillRect t="-119697" b="-184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17B1ADD-2162-4F09-5CAB-0F2CF498C559}"/>
                  </a:ext>
                </a:extLst>
              </p:cNvPr>
              <p:cNvSpPr/>
              <p:nvPr/>
            </p:nvSpPr>
            <p:spPr>
              <a:xfrm>
                <a:off x="83134" y="1037338"/>
                <a:ext cx="6121075" cy="526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17B1ADD-2162-4F09-5CAB-0F2CF498C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4" y="1037338"/>
                <a:ext cx="6121075" cy="526939"/>
              </a:xfrm>
              <a:prstGeom prst="rect">
                <a:avLst/>
              </a:prstGeom>
              <a:blipFill>
                <a:blip r:embed="rId7"/>
                <a:stretch>
                  <a:fillRect t="-80460" b="-1264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Таблица 3">
            <a:extLst>
              <a:ext uri="{FF2B5EF4-FFF2-40B4-BE49-F238E27FC236}">
                <a16:creationId xmlns:a16="http://schemas.microsoft.com/office/drawing/2014/main" id="{00B87542-324F-E6D1-9A8E-7073BEE02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23221"/>
              </p:ext>
            </p:extLst>
          </p:nvPr>
        </p:nvGraphicFramePr>
        <p:xfrm>
          <a:off x="1957286" y="1898499"/>
          <a:ext cx="1552327" cy="13411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96304">
                  <a:extLst>
                    <a:ext uri="{9D8B030D-6E8A-4147-A177-3AD203B41FA5}">
                      <a16:colId xmlns:a16="http://schemas.microsoft.com/office/drawing/2014/main" val="2705547154"/>
                    </a:ext>
                  </a:extLst>
                </a:gridCol>
                <a:gridCol w="773925">
                  <a:extLst>
                    <a:ext uri="{9D8B030D-6E8A-4147-A177-3AD203B41FA5}">
                      <a16:colId xmlns:a16="http://schemas.microsoft.com/office/drawing/2014/main" val="145168937"/>
                    </a:ext>
                  </a:extLst>
                </a:gridCol>
                <a:gridCol w="382098">
                  <a:extLst>
                    <a:ext uri="{9D8B030D-6E8A-4147-A177-3AD203B41FA5}">
                      <a16:colId xmlns:a16="http://schemas.microsoft.com/office/drawing/2014/main" val="130012917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693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ru-RU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(2,3)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609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ru-RU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(6,-1)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2451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ru-RU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(3,4)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24634"/>
                  </a:ext>
                </a:extLst>
              </a:tr>
            </a:tbl>
          </a:graphicData>
        </a:graphic>
      </p:graphicFrame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264E7FA-D246-E6DC-C0ED-CE5FA44A1E2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116" y="1859811"/>
            <a:ext cx="1430719" cy="1411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Таблица 8">
                <a:extLst>
                  <a:ext uri="{FF2B5EF4-FFF2-40B4-BE49-F238E27FC236}">
                    <a16:creationId xmlns:a16="http://schemas.microsoft.com/office/drawing/2014/main" id="{271862AF-47E2-6799-E9F6-0883ED0D66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796173"/>
                  </p:ext>
                </p:extLst>
              </p:nvPr>
            </p:nvGraphicFramePr>
            <p:xfrm>
              <a:off x="3791744" y="1807697"/>
              <a:ext cx="7539994" cy="1364171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1059994">
                      <a:extLst>
                        <a:ext uri="{9D8B030D-6E8A-4147-A177-3AD203B41FA5}">
                          <a16:colId xmlns:a16="http://schemas.microsoft.com/office/drawing/2014/main" val="1509935174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748609078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141986396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21447943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0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sz="16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a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b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c</a:t>
                          </a:r>
                          <a:endParaRPr lang="ru-RU" sz="16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9354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a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2∙2+3∙3=13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2∙6+3∙(−1)=9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2∙3+3∙4=18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02912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b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6∙2+(−1)∙3=9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6∙6+(−1)∙(−1)=37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6∙3+(−1)∙4=14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291878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c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3∙2+4∙3=18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3∙6+4∙(−1)=14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600" b="0" i="1" smtClean="0">
                                    <a:latin typeface="Cambria Math" panose="02040503050406030204" pitchFamily="18" charset="0"/>
                                  </a:rPr>
                                  <m:t>3∙3+4∙4=25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52001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Таблица 8">
                <a:extLst>
                  <a:ext uri="{FF2B5EF4-FFF2-40B4-BE49-F238E27FC236}">
                    <a16:creationId xmlns:a16="http://schemas.microsoft.com/office/drawing/2014/main" id="{271862AF-47E2-6799-E9F6-0883ED0D66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9796173"/>
                  </p:ext>
                </p:extLst>
              </p:nvPr>
            </p:nvGraphicFramePr>
            <p:xfrm>
              <a:off x="3791744" y="1807697"/>
              <a:ext cx="7539994" cy="1364171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1059994">
                      <a:extLst>
                        <a:ext uri="{9D8B030D-6E8A-4147-A177-3AD203B41FA5}">
                          <a16:colId xmlns:a16="http://schemas.microsoft.com/office/drawing/2014/main" val="1509935174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748609078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141986396"/>
                        </a:ext>
                      </a:extLst>
                    </a:gridCol>
                    <a:gridCol w="2088000">
                      <a:extLst>
                        <a:ext uri="{9D8B030D-6E8A-4147-A177-3AD203B41FA5}">
                          <a16:colId xmlns:a16="http://schemas.microsoft.com/office/drawing/2014/main" val="2144794379"/>
                        </a:ext>
                      </a:extLst>
                    </a:gridCol>
                  </a:tblGrid>
                  <a:tr h="35833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1149" t="-3390" r="-613793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a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b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c</a:t>
                          </a:r>
                          <a:endParaRPr lang="ru-RU" sz="16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693541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a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54154" t="-110909" r="-228615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126835" t="-110909" r="-88101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261224" t="-110909" r="-1458" b="-2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029120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b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54154" t="-207143" r="-228615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126835" t="-207143" r="-88101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261224" t="-207143" r="-1458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291878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/>
                            <a:t>c</a:t>
                          </a:r>
                          <a:endParaRPr lang="ru-RU" sz="160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54154" t="-312727" r="-228615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126835" t="-312727" r="-88101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9"/>
                          <a:stretch>
                            <a:fillRect l="-261224" t="-312727" r="-1458" b="-2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52001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7B8984-C8A0-1118-2CC6-1A7497B57342}"/>
                  </a:ext>
                </a:extLst>
              </p:cNvPr>
              <p:cNvSpPr txBox="1"/>
              <p:nvPr/>
            </p:nvSpPr>
            <p:spPr>
              <a:xfrm>
                <a:off x="-21552" y="3243059"/>
                <a:ext cx="8889327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37+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</m:t>
                            </m:r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4+</m:t>
                            </m:r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ru-RU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7B8984-C8A0-1118-2CC6-1A7497B57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552" y="3243059"/>
                <a:ext cx="8889327" cy="9727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54C429-0A69-2027-5A77-5AB222E61928}"/>
                  </a:ext>
                </a:extLst>
              </p:cNvPr>
              <p:cNvSpPr txBox="1"/>
              <p:nvPr/>
            </p:nvSpPr>
            <p:spPr>
              <a:xfrm>
                <a:off x="8309682" y="3249236"/>
                <a:ext cx="3501317" cy="380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(1)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54C429-0A69-2027-5A77-5AB222E61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82" y="3249236"/>
                <a:ext cx="3501317" cy="380104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76DA65-1A4B-550B-AFCD-5BF8368BCDE4}"/>
                  </a:ext>
                </a:extLst>
              </p:cNvPr>
              <p:cNvSpPr txBox="1"/>
              <p:nvPr/>
            </p:nvSpPr>
            <p:spPr>
              <a:xfrm>
                <a:off x="8291858" y="3703848"/>
                <a:ext cx="2043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76DA65-1A4B-550B-AFCD-5BF8368BC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858" y="3703848"/>
                <a:ext cx="2043247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E5FAB3-8ECA-0F50-3865-ABE273249E48}"/>
                  </a:ext>
                </a:extLst>
              </p:cNvPr>
              <p:cNvSpPr txBox="1"/>
              <p:nvPr/>
            </p:nvSpPr>
            <p:spPr>
              <a:xfrm>
                <a:off x="-96688" y="4181546"/>
                <a:ext cx="10626120" cy="1006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d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18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</m:d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 37+(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18+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d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eqArr>
                      </m:e>
                    </m:d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ru-RU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0E5FAB3-8ECA-0F50-3865-ABE273249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6688" y="4181546"/>
                <a:ext cx="10626120" cy="10069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071435-3720-2C5A-0AF0-6FCD13C7BAA2}"/>
                  </a:ext>
                </a:extLst>
              </p:cNvPr>
              <p:cNvSpPr txBox="1"/>
              <p:nvPr/>
            </p:nvSpPr>
            <p:spPr>
              <a:xfrm>
                <a:off x="-122051" y="5073025"/>
                <a:ext cx="5658180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chemeClr val="bg1"/>
                        </a:solidFill>
                        <a:latin typeface="High Tower Text" panose="02040502050506030303" pitchFamily="18" charset="0"/>
                      </a:rPr>
                      <m:t>L</m:t>
                    </m:r>
                    <m:r>
                      <a:rPr lang="en-US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  <m:r>
                              <m:rPr>
                                <m:sty m:val="p"/>
                              </m:rPr>
                              <a:rPr lang="el-GR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2∙32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ru-RU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ru-RU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ru-RU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071435-3720-2C5A-0AF0-6FCD13C7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051" y="5073025"/>
                <a:ext cx="5658180" cy="483466"/>
              </a:xfrm>
              <a:prstGeom prst="rect">
                <a:avLst/>
              </a:prstGeom>
              <a:blipFill>
                <a:blip r:embed="rId1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1FC685-4ADE-F0C6-198D-CCC288696EBE}"/>
                  </a:ext>
                </a:extLst>
              </p:cNvPr>
              <p:cNvSpPr txBox="1"/>
              <p:nvPr/>
            </p:nvSpPr>
            <p:spPr>
              <a:xfrm>
                <a:off x="287194" y="5490031"/>
                <a:ext cx="3763937" cy="1128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High Tower Text" panose="02040502050506030303" pitchFamily="18" charset="0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ru-RU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bg1"/>
                                </a:solidFill>
                                <a:latin typeface="High Tower Text" panose="02040502050506030303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High Tower Text" panose="02040502050506030303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High Tower Text" panose="02040502050506030303" pitchFamily="18" charset="0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ru-RU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ru-RU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bg1"/>
                                </a:solidFill>
                                <a:latin typeface="High Tower Text" panose="02040502050506030303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High Tower Text" panose="0204050205050603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1FC685-4ADE-F0C6-198D-CCC288696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94" y="5490031"/>
                <a:ext cx="3763937" cy="1128579"/>
              </a:xfrm>
              <a:prstGeom prst="rect">
                <a:avLst/>
              </a:prstGeom>
              <a:blipFill>
                <a:blip r:embed="rId15"/>
                <a:stretch>
                  <a:fillRect l="-3722" r="-2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C249B6-68CD-D338-32D3-14104B7AD01B}"/>
                  </a:ext>
                </a:extLst>
              </p:cNvPr>
              <p:cNvSpPr txBox="1"/>
              <p:nvPr/>
            </p:nvSpPr>
            <p:spPr>
              <a:xfrm>
                <a:off x="3964529" y="5533552"/>
                <a:ext cx="2043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1/16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FC249B6-68CD-D338-32D3-14104B7AD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5533552"/>
                <a:ext cx="2043247" cy="369332"/>
              </a:xfrm>
              <a:prstGeom prst="rect">
                <a:avLst/>
              </a:prstGeom>
              <a:blipFill>
                <a:blip r:embed="rId1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75F18-18FA-7A96-490C-FB62E48D1C17}"/>
                  </a:ext>
                </a:extLst>
              </p:cNvPr>
              <p:cNvSpPr txBox="1"/>
              <p:nvPr/>
            </p:nvSpPr>
            <p:spPr>
              <a:xfrm>
                <a:off x="4132046" y="6183103"/>
                <a:ext cx="1323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75F18-18FA-7A96-490C-FB62E48D1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046" y="6183103"/>
                <a:ext cx="132316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3E77C1-EC78-86F7-3F58-D711F38CEF8C}"/>
                  </a:ext>
                </a:extLst>
              </p:cNvPr>
              <p:cNvSpPr txBox="1"/>
              <p:nvPr/>
            </p:nvSpPr>
            <p:spPr>
              <a:xfrm>
                <a:off x="3964529" y="5861061"/>
                <a:ext cx="2043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1/16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3E77C1-EC78-86F7-3F58-D711F38CE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5861061"/>
                <a:ext cx="2043247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449EC0-C04F-0053-705D-4736ADA69E03}"/>
                  </a:ext>
                </a:extLst>
              </p:cNvPr>
              <p:cNvSpPr txBox="1"/>
              <p:nvPr/>
            </p:nvSpPr>
            <p:spPr>
              <a:xfrm>
                <a:off x="5540743" y="5200535"/>
                <a:ext cx="4988689" cy="638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λ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eqAr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449EC0-C04F-0053-705D-4736ADA69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43" y="5200535"/>
                <a:ext cx="4988689" cy="6387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F49564-2083-5430-A4F6-4C43E7B5F7B0}"/>
                  </a:ext>
                </a:extLst>
              </p:cNvPr>
              <p:cNvSpPr txBox="1"/>
              <p:nvPr/>
            </p:nvSpPr>
            <p:spPr>
              <a:xfrm>
                <a:off x="5536128" y="5916685"/>
                <a:ext cx="6114232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eqArr>
                            <m:eqArr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ru-RU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1/16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∙(−1)∙2+</m:t>
                                        </m:r>
                                        <m:r>
                                          <a:rPr lang="ru-RU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1/16</m:t>
                                        </m:r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∙1∙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ru-RU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1/16</m:t>
                                        </m:r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(−1)</m:t>
                                        </m:r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∙3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ru-RU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1/16</m:t>
                                        </m:r>
                                        <m:r>
                                          <a:rPr lang="en-US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∙1∙(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eqAr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1/4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−1/4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  <a:latin typeface="High Tower Text" panose="02040502050506030303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F49564-2083-5430-A4F6-4C43E7B5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28" y="5916685"/>
                <a:ext cx="6114232" cy="6481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04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3B6A9F06-A0DF-420E-A6FB-504E9C3697EB}"/>
              </a:ext>
            </a:extLst>
          </p:cNvPr>
          <p:cNvSpPr txBox="1">
            <a:spLocks/>
          </p:cNvSpPr>
          <p:nvPr/>
        </p:nvSpPr>
        <p:spPr>
          <a:xfrm>
            <a:off x="795438" y="548503"/>
            <a:ext cx="10972800" cy="73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«Мягкий» зазор</a:t>
            </a:r>
            <a:endParaRPr lang="ru-RU" sz="3200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42C422-4C25-406E-9D1D-9AD7F002A21F}"/>
                  </a:ext>
                </a:extLst>
              </p:cNvPr>
              <p:cNvSpPr/>
              <p:nvPr/>
            </p:nvSpPr>
            <p:spPr>
              <a:xfrm>
                <a:off x="334539" y="1239094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5442C422-4C25-406E-9D1D-9AD7F002A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9" y="1239094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>
            <a:extLst>
              <a:ext uri="{FF2B5EF4-FFF2-40B4-BE49-F238E27FC236}">
                <a16:creationId xmlns:a16="http://schemas.microsoft.com/office/drawing/2014/main" id="{6EFFA0FB-FE2C-4158-8EEC-11B37A1A0EE6}"/>
              </a:ext>
            </a:extLst>
          </p:cNvPr>
          <p:cNvSpPr/>
          <p:nvPr/>
        </p:nvSpPr>
        <p:spPr>
          <a:xfrm>
            <a:off x="7976558" y="3708030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96EEFBC-6278-49F6-87F2-767E695E67C3}"/>
              </a:ext>
            </a:extLst>
          </p:cNvPr>
          <p:cNvSpPr/>
          <p:nvPr/>
        </p:nvSpPr>
        <p:spPr>
          <a:xfrm rot="6602461" flipH="1">
            <a:off x="10819793" y="4711088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92C73D9A-2540-4285-AAB7-5350E8BF935E}"/>
              </a:ext>
            </a:extLst>
          </p:cNvPr>
          <p:cNvCxnSpPr>
            <a:cxnSpLocks/>
          </p:cNvCxnSpPr>
          <p:nvPr/>
        </p:nvCxnSpPr>
        <p:spPr>
          <a:xfrm>
            <a:off x="7963087" y="1895435"/>
            <a:ext cx="3089988" cy="478810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CAE0F649-849F-4DBF-BECA-F543A02AC99F}"/>
              </a:ext>
            </a:extLst>
          </p:cNvPr>
          <p:cNvSpPr/>
          <p:nvPr/>
        </p:nvSpPr>
        <p:spPr>
          <a:xfrm>
            <a:off x="9065133" y="2112391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C2692D0-FAEF-45D7-B17F-A7AD8C12E553}"/>
              </a:ext>
            </a:extLst>
          </p:cNvPr>
          <p:cNvCxnSpPr/>
          <p:nvPr/>
        </p:nvCxnSpPr>
        <p:spPr>
          <a:xfrm>
            <a:off x="7261642" y="2418357"/>
            <a:ext cx="2946625" cy="4606349"/>
          </a:xfrm>
          <a:prstGeom prst="lin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5C6124E-C437-4560-934E-596C10E11C4F}"/>
              </a:ext>
            </a:extLst>
          </p:cNvPr>
          <p:cNvCxnSpPr>
            <a:cxnSpLocks/>
          </p:cNvCxnSpPr>
          <p:nvPr/>
        </p:nvCxnSpPr>
        <p:spPr>
          <a:xfrm>
            <a:off x="8730319" y="1554262"/>
            <a:ext cx="3149045" cy="469531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9826FDC5-66A2-452D-8581-F9DCE71053C3}"/>
              </a:ext>
            </a:extLst>
          </p:cNvPr>
          <p:cNvSpPr/>
          <p:nvPr/>
        </p:nvSpPr>
        <p:spPr>
          <a:xfrm>
            <a:off x="7908608" y="3623445"/>
            <a:ext cx="540000" cy="540000"/>
          </a:xfrm>
          <a:prstGeom prst="ellipse">
            <a:avLst/>
          </a:prstGeom>
          <a:ln w="57150">
            <a:solidFill>
              <a:srgbClr val="0071C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6409C5D-E4D7-4438-8591-5BF4AD34BE52}"/>
              </a:ext>
            </a:extLst>
          </p:cNvPr>
          <p:cNvSpPr/>
          <p:nvPr/>
        </p:nvSpPr>
        <p:spPr>
          <a:xfrm>
            <a:off x="10720082" y="4588778"/>
            <a:ext cx="540000" cy="540000"/>
          </a:xfrm>
          <a:prstGeom prst="ellips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B497A9B-5940-44E0-9E11-F59B0F69DDBB}"/>
              </a:ext>
            </a:extLst>
          </p:cNvPr>
          <p:cNvSpPr/>
          <p:nvPr/>
        </p:nvSpPr>
        <p:spPr>
          <a:xfrm rot="6602461" flipH="1">
            <a:off x="9161123" y="2218412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786BC58-EEBF-4514-AFB4-3341711B19AD}"/>
              </a:ext>
            </a:extLst>
          </p:cNvPr>
          <p:cNvSpPr/>
          <p:nvPr/>
        </p:nvSpPr>
        <p:spPr>
          <a:xfrm rot="6602461" flipH="1">
            <a:off x="10223690" y="1888120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8767F16-5714-4313-BEB7-63FEF33DADE1}"/>
              </a:ext>
            </a:extLst>
          </p:cNvPr>
          <p:cNvSpPr/>
          <p:nvPr/>
        </p:nvSpPr>
        <p:spPr>
          <a:xfrm rot="6602461" flipH="1">
            <a:off x="11220686" y="3142373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875E06F-D1D8-434A-820A-3B277A3F6842}"/>
              </a:ext>
            </a:extLst>
          </p:cNvPr>
          <p:cNvSpPr/>
          <p:nvPr/>
        </p:nvSpPr>
        <p:spPr>
          <a:xfrm>
            <a:off x="7103172" y="3453591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56EAFC4-5384-4561-A4FD-C540E944702E}"/>
              </a:ext>
            </a:extLst>
          </p:cNvPr>
          <p:cNvSpPr/>
          <p:nvPr/>
        </p:nvSpPr>
        <p:spPr>
          <a:xfrm>
            <a:off x="8038504" y="4566833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3C3714A-B11B-4019-9056-349660F584B9}"/>
              </a:ext>
            </a:extLst>
          </p:cNvPr>
          <p:cNvSpPr/>
          <p:nvPr/>
        </p:nvSpPr>
        <p:spPr>
          <a:xfrm rot="6602461" flipH="1">
            <a:off x="9093970" y="3264487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5D02B348-F5BA-4639-8BAD-BD981AD97251}"/>
              </a:ext>
            </a:extLst>
          </p:cNvPr>
          <p:cNvSpPr/>
          <p:nvPr/>
        </p:nvSpPr>
        <p:spPr>
          <a:xfrm rot="6602461" flipH="1">
            <a:off x="8661923" y="4272600"/>
            <a:ext cx="348020" cy="340669"/>
          </a:xfrm>
          <a:prstGeom prst="ellipse">
            <a:avLst/>
          </a:prstGeom>
          <a:solidFill>
            <a:srgbClr val="CC1616"/>
          </a:solidFill>
          <a:ln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67B9BAB-8B88-4407-A8F8-A545A9B8D849}"/>
              </a:ext>
            </a:extLst>
          </p:cNvPr>
          <p:cNvSpPr/>
          <p:nvPr/>
        </p:nvSpPr>
        <p:spPr>
          <a:xfrm>
            <a:off x="8544272" y="328498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B3875B3-A8B9-4EEE-B47E-1443CEFA0F07}"/>
              </a:ext>
            </a:extLst>
          </p:cNvPr>
          <p:cNvSpPr/>
          <p:nvPr/>
        </p:nvSpPr>
        <p:spPr>
          <a:xfrm>
            <a:off x="9840416" y="3645024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71FA213-5A8D-4F19-AAB6-DF792C2E43EC}"/>
                  </a:ext>
                </a:extLst>
              </p:cNvPr>
              <p:cNvSpPr/>
              <p:nvPr/>
            </p:nvSpPr>
            <p:spPr>
              <a:xfrm>
                <a:off x="7358125" y="1390193"/>
                <a:ext cx="71827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4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371FA213-5A8D-4F19-AAB6-DF792C2E4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25" y="1390193"/>
                <a:ext cx="718274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EFDE03C-EF2E-478C-ACB2-55EB2D8DE2DA}"/>
                  </a:ext>
                </a:extLst>
              </p:cNvPr>
              <p:cNvSpPr/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sz="48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EFDE03C-EF2E-478C-ACB2-55EB2D8DE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37" y="1902977"/>
                <a:ext cx="1267398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128A499-9750-45EC-8FEA-C4DBFF0F28CF}"/>
                  </a:ext>
                </a:extLst>
              </p:cNvPr>
              <p:cNvSpPr/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48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128A499-9750-45EC-8FEA-C4DBFF0F2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369" y="1270332"/>
                <a:ext cx="1267398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113D14DE-354F-496C-A030-9B16372F6427}"/>
              </a:ext>
            </a:extLst>
          </p:cNvPr>
          <p:cNvSpPr/>
          <p:nvPr/>
        </p:nvSpPr>
        <p:spPr>
          <a:xfrm>
            <a:off x="5638398" y="5315143"/>
            <a:ext cx="35974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soft</a:t>
            </a:r>
            <a:r>
              <a:rPr lang="tr-T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margin SVM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мягкий зазор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AFDF700-92FA-4012-8D13-3CE0633A12FA}"/>
                  </a:ext>
                </a:extLst>
              </p:cNvPr>
              <p:cNvSpPr/>
              <p:nvPr/>
            </p:nvSpPr>
            <p:spPr>
              <a:xfrm>
                <a:off x="166207" y="4467374"/>
                <a:ext cx="432048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32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DAFDF700-92FA-4012-8D13-3CE0633A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07" y="4467374"/>
                <a:ext cx="432048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B8B28C0-01E1-4404-8209-F8F9ACFE3CD0}"/>
                  </a:ext>
                </a:extLst>
              </p:cNvPr>
              <p:cNvSpPr/>
              <p:nvPr/>
            </p:nvSpPr>
            <p:spPr>
              <a:xfrm>
                <a:off x="285074" y="5011393"/>
                <a:ext cx="53084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8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3B8B28C0-01E1-4404-8209-F8F9ACFE3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4" y="5011393"/>
                <a:ext cx="5308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9A5C4A-01B3-460C-8187-144BCC40F855}"/>
                  </a:ext>
                </a:extLst>
              </p:cNvPr>
              <p:cNvSpPr/>
              <p:nvPr/>
            </p:nvSpPr>
            <p:spPr>
              <a:xfrm>
                <a:off x="316399" y="1819722"/>
                <a:ext cx="515820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369A5C4A-01B3-460C-8187-144BCC40F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99" y="1819722"/>
                <a:ext cx="51582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1C58F48-CBF8-45DB-BEE4-CA493936CC5B}"/>
              </a:ext>
            </a:extLst>
          </p:cNvPr>
          <p:cNvSpPr/>
          <p:nvPr/>
        </p:nvSpPr>
        <p:spPr>
          <a:xfrm>
            <a:off x="4710880" y="2691583"/>
            <a:ext cx="2337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Slack variable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6E67125-6C40-486A-AD2B-7F7CD31E30E1}"/>
                  </a:ext>
                </a:extLst>
              </p:cNvPr>
              <p:cNvSpPr/>
              <p:nvPr/>
            </p:nvSpPr>
            <p:spPr>
              <a:xfrm>
                <a:off x="360261" y="2569629"/>
                <a:ext cx="4405052" cy="787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6E67125-6C40-486A-AD2B-7F7CD31E3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61" y="2569629"/>
                <a:ext cx="4405052" cy="7877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22F2A8B-7A25-4BF6-9EA9-FDB2BE438BFF}"/>
                  </a:ext>
                </a:extLst>
              </p:cNvPr>
              <p:cNvSpPr/>
              <p:nvPr/>
            </p:nvSpPr>
            <p:spPr>
              <a:xfrm>
                <a:off x="-71268" y="3443869"/>
                <a:ext cx="3720256" cy="58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722F2A8B-7A25-4BF6-9EA9-FDB2BE438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268" y="3443869"/>
                <a:ext cx="3720256" cy="5851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B20CCBE-8AE7-42EC-97CA-C663D019B12C}"/>
                  </a:ext>
                </a:extLst>
              </p:cNvPr>
              <p:cNvSpPr/>
              <p:nvPr/>
            </p:nvSpPr>
            <p:spPr>
              <a:xfrm>
                <a:off x="3461307" y="3422394"/>
                <a:ext cx="2266326" cy="585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endParaRPr lang="ru-RU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B20CCBE-8AE7-42EC-97CA-C663D019B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07" y="3422394"/>
                <a:ext cx="2266326" cy="5851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D2625C8C-0B25-4178-952D-B97758A4A027}"/>
                  </a:ext>
                </a:extLst>
              </p:cNvPr>
              <p:cNvSpPr/>
              <p:nvPr/>
            </p:nvSpPr>
            <p:spPr>
              <a:xfrm>
                <a:off x="2193504" y="3955814"/>
                <a:ext cx="207656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</a:t>
                </a: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D2625C8C-0B25-4178-952D-B97758A4A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04" y="3955814"/>
                <a:ext cx="2076562" cy="584775"/>
              </a:xfrm>
              <a:prstGeom prst="rect">
                <a:avLst/>
              </a:prstGeom>
              <a:blipFill>
                <a:blip r:embed="rId14"/>
                <a:stretch>
                  <a:fillRect t="-13542" r="-441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C28589E8-8571-4325-86B4-38E94D8DA81B}"/>
                  </a:ext>
                </a:extLst>
              </p:cNvPr>
              <p:cNvSpPr/>
              <p:nvPr/>
            </p:nvSpPr>
            <p:spPr>
              <a:xfrm>
                <a:off x="400894" y="5683170"/>
                <a:ext cx="6718519" cy="1137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C28589E8-8571-4325-86B4-38E94D8DA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94" y="5683170"/>
                <a:ext cx="6718519" cy="11378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77C55DBF-8022-479A-9BE0-1FC24E5A6870}"/>
              </a:ext>
            </a:extLst>
          </p:cNvPr>
          <p:cNvSpPr/>
          <p:nvPr/>
        </p:nvSpPr>
        <p:spPr>
          <a:xfrm>
            <a:off x="4706520" y="3049719"/>
            <a:ext cx="3013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сочкующие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точки</a:t>
            </a:r>
          </a:p>
        </p:txBody>
      </p:sp>
    </p:spTree>
    <p:extLst>
      <p:ext uri="{BB962C8B-B14F-4D97-AF65-F5344CB8AC3E}">
        <p14:creationId xmlns:p14="http://schemas.microsoft.com/office/powerpoint/2010/main" val="14176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0F13B00-021A-4AC1-858C-1810AFD8EDC8}"/>
              </a:ext>
            </a:extLst>
          </p:cNvPr>
          <p:cNvSpPr txBox="1">
            <a:spLocks/>
          </p:cNvSpPr>
          <p:nvPr/>
        </p:nvSpPr>
        <p:spPr>
          <a:xfrm>
            <a:off x="1868516" y="549185"/>
            <a:ext cx="949500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если «сочков» слишком много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9919C51-4942-40AE-A56A-5D9AD7DB4796}"/>
              </a:ext>
            </a:extLst>
          </p:cNvPr>
          <p:cNvCxnSpPr>
            <a:cxnSpLocks/>
          </p:cNvCxnSpPr>
          <p:nvPr/>
        </p:nvCxnSpPr>
        <p:spPr>
          <a:xfrm>
            <a:off x="2482765" y="1808063"/>
            <a:ext cx="727409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EB6EAF00-8D88-477C-8E34-EE8C60F70D8D}"/>
              </a:ext>
            </a:extLst>
          </p:cNvPr>
          <p:cNvSpPr/>
          <p:nvPr/>
        </p:nvSpPr>
        <p:spPr>
          <a:xfrm>
            <a:off x="3043673" y="171806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02FA5D8-3D3B-4105-9EA4-E16095F00E46}"/>
              </a:ext>
            </a:extLst>
          </p:cNvPr>
          <p:cNvSpPr/>
          <p:nvPr/>
        </p:nvSpPr>
        <p:spPr>
          <a:xfrm>
            <a:off x="3968568" y="171625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8EC5252-7D75-4DB5-8A8C-4FE3A4CD0ED1}"/>
              </a:ext>
            </a:extLst>
          </p:cNvPr>
          <p:cNvSpPr/>
          <p:nvPr/>
        </p:nvSpPr>
        <p:spPr>
          <a:xfrm>
            <a:off x="4152555" y="171310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1118428-1CFD-4E48-81D6-BB5838BA04CF}"/>
              </a:ext>
            </a:extLst>
          </p:cNvPr>
          <p:cNvSpPr/>
          <p:nvPr/>
        </p:nvSpPr>
        <p:spPr>
          <a:xfrm>
            <a:off x="3694581" y="171806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43E4C40-9889-42CF-BFA1-3CCEC671959C}"/>
              </a:ext>
            </a:extLst>
          </p:cNvPr>
          <p:cNvSpPr/>
          <p:nvPr/>
        </p:nvSpPr>
        <p:spPr>
          <a:xfrm>
            <a:off x="5301929" y="170179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3481E71-E22B-459A-AE2D-EF1A2AAFD055}"/>
              </a:ext>
            </a:extLst>
          </p:cNvPr>
          <p:cNvSpPr/>
          <p:nvPr/>
        </p:nvSpPr>
        <p:spPr>
          <a:xfrm>
            <a:off x="4360963" y="169170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9DFF694-35DB-4B14-A813-A1B8F3B62D41}"/>
              </a:ext>
            </a:extLst>
          </p:cNvPr>
          <p:cNvSpPr/>
          <p:nvPr/>
        </p:nvSpPr>
        <p:spPr>
          <a:xfrm>
            <a:off x="3357097" y="171235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77BA3AC-7A0C-4E85-ACA8-A1D4729B6FAA}"/>
              </a:ext>
            </a:extLst>
          </p:cNvPr>
          <p:cNvSpPr/>
          <p:nvPr/>
        </p:nvSpPr>
        <p:spPr>
          <a:xfrm rot="6602461" flipH="1">
            <a:off x="4921871" y="1713102"/>
            <a:ext cx="180000" cy="180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CB86233-0F91-4082-98B1-2F619B1F48F6}"/>
              </a:ext>
            </a:extLst>
          </p:cNvPr>
          <p:cNvSpPr/>
          <p:nvPr/>
        </p:nvSpPr>
        <p:spPr>
          <a:xfrm rot="6602461" flipH="1">
            <a:off x="7516397" y="171479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F5E7ABA-8F03-4697-8BC9-1C0216FA6DAA}"/>
              </a:ext>
            </a:extLst>
          </p:cNvPr>
          <p:cNvSpPr/>
          <p:nvPr/>
        </p:nvSpPr>
        <p:spPr>
          <a:xfrm rot="6602461" flipH="1">
            <a:off x="6692038" y="171235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6DBE5D9-9E46-4171-A034-6E15300A7605}"/>
              </a:ext>
            </a:extLst>
          </p:cNvPr>
          <p:cNvSpPr/>
          <p:nvPr/>
        </p:nvSpPr>
        <p:spPr>
          <a:xfrm rot="6602461" flipH="1">
            <a:off x="7181381" y="172158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A7FC67C-EA23-4607-ACBD-DBC074DC2945}"/>
              </a:ext>
            </a:extLst>
          </p:cNvPr>
          <p:cNvSpPr/>
          <p:nvPr/>
        </p:nvSpPr>
        <p:spPr>
          <a:xfrm rot="6602461" flipH="1">
            <a:off x="5752140" y="1712354"/>
            <a:ext cx="180000" cy="180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0CAF3AA-3704-466A-B36A-22F660DAB693}"/>
              </a:ext>
            </a:extLst>
          </p:cNvPr>
          <p:cNvSpPr/>
          <p:nvPr/>
        </p:nvSpPr>
        <p:spPr>
          <a:xfrm rot="6602461" flipH="1">
            <a:off x="6227743" y="1701797"/>
            <a:ext cx="180000" cy="180000"/>
          </a:xfrm>
          <a:prstGeom prst="ellipse">
            <a:avLst/>
          </a:prstGeom>
          <a:solidFill>
            <a:srgbClr val="CC1616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D993870-E359-4EC5-81F8-1BF8234D3879}"/>
              </a:ext>
            </a:extLst>
          </p:cNvPr>
          <p:cNvCxnSpPr>
            <a:cxnSpLocks/>
          </p:cNvCxnSpPr>
          <p:nvPr/>
        </p:nvCxnSpPr>
        <p:spPr>
          <a:xfrm>
            <a:off x="2482765" y="2690232"/>
            <a:ext cx="720208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35F7024F-3DEC-478B-8765-F92EFC1476D3}"/>
              </a:ext>
            </a:extLst>
          </p:cNvPr>
          <p:cNvSpPr/>
          <p:nvPr/>
        </p:nvSpPr>
        <p:spPr>
          <a:xfrm>
            <a:off x="3043673" y="260023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9A9DC00-58E8-448F-909D-0268CFBBECEF}"/>
              </a:ext>
            </a:extLst>
          </p:cNvPr>
          <p:cNvSpPr/>
          <p:nvPr/>
        </p:nvSpPr>
        <p:spPr>
          <a:xfrm>
            <a:off x="3968568" y="259842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F6A39E6-7189-44A3-AB92-18C8BC86D11A}"/>
              </a:ext>
            </a:extLst>
          </p:cNvPr>
          <p:cNvSpPr/>
          <p:nvPr/>
        </p:nvSpPr>
        <p:spPr>
          <a:xfrm>
            <a:off x="4152555" y="259527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50159259-D2E8-41B2-B387-843F524B11DD}"/>
              </a:ext>
            </a:extLst>
          </p:cNvPr>
          <p:cNvSpPr/>
          <p:nvPr/>
        </p:nvSpPr>
        <p:spPr>
          <a:xfrm>
            <a:off x="3694581" y="260023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130FB18A-9DC2-49C1-8CCF-E68375AD44F6}"/>
              </a:ext>
            </a:extLst>
          </p:cNvPr>
          <p:cNvSpPr/>
          <p:nvPr/>
        </p:nvSpPr>
        <p:spPr>
          <a:xfrm>
            <a:off x="5301929" y="258396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FCA91AE-8B8D-4CC6-81DC-C830FE13440C}"/>
              </a:ext>
            </a:extLst>
          </p:cNvPr>
          <p:cNvSpPr/>
          <p:nvPr/>
        </p:nvSpPr>
        <p:spPr>
          <a:xfrm>
            <a:off x="4360963" y="257387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13F4B8C9-9AB2-4BDB-821D-1258286DDF66}"/>
              </a:ext>
            </a:extLst>
          </p:cNvPr>
          <p:cNvSpPr/>
          <p:nvPr/>
        </p:nvSpPr>
        <p:spPr>
          <a:xfrm>
            <a:off x="3357097" y="259452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BDB1661-0E6A-4D90-9A1C-D4045193EB5E}"/>
              </a:ext>
            </a:extLst>
          </p:cNvPr>
          <p:cNvSpPr/>
          <p:nvPr/>
        </p:nvSpPr>
        <p:spPr>
          <a:xfrm rot="6602461" flipH="1">
            <a:off x="4921871" y="259527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66E67A1C-64FA-41CB-920B-F8163A1F40C8}"/>
              </a:ext>
            </a:extLst>
          </p:cNvPr>
          <p:cNvSpPr/>
          <p:nvPr/>
        </p:nvSpPr>
        <p:spPr>
          <a:xfrm rot="6602461" flipH="1">
            <a:off x="6692038" y="259452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3B53F39-8760-47EC-988A-9EB00DB28FEB}"/>
              </a:ext>
            </a:extLst>
          </p:cNvPr>
          <p:cNvSpPr/>
          <p:nvPr/>
        </p:nvSpPr>
        <p:spPr>
          <a:xfrm rot="6602461" flipH="1">
            <a:off x="5752140" y="259452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DBB674DD-D69E-423A-BE2E-67B2E2B4598C}"/>
              </a:ext>
            </a:extLst>
          </p:cNvPr>
          <p:cNvSpPr/>
          <p:nvPr/>
        </p:nvSpPr>
        <p:spPr>
          <a:xfrm rot="6602461" flipH="1">
            <a:off x="6227743" y="258396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A13AC401-EFB6-48BE-B104-FF9DA2667E6E}"/>
              </a:ext>
            </a:extLst>
          </p:cNvPr>
          <p:cNvSpPr/>
          <p:nvPr/>
        </p:nvSpPr>
        <p:spPr>
          <a:xfrm>
            <a:off x="7022814" y="260351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316B183-0131-4C0A-A099-DD31BE5DCFCA}"/>
              </a:ext>
            </a:extLst>
          </p:cNvPr>
          <p:cNvSpPr/>
          <p:nvPr/>
        </p:nvSpPr>
        <p:spPr>
          <a:xfrm>
            <a:off x="7947709" y="260171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D3BBE1F1-B30B-4C26-A17A-586966505C22}"/>
              </a:ext>
            </a:extLst>
          </p:cNvPr>
          <p:cNvSpPr/>
          <p:nvPr/>
        </p:nvSpPr>
        <p:spPr>
          <a:xfrm>
            <a:off x="7673722" y="260351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0D3D9201-3AC7-4849-9959-DB161C022F02}"/>
              </a:ext>
            </a:extLst>
          </p:cNvPr>
          <p:cNvSpPr/>
          <p:nvPr/>
        </p:nvSpPr>
        <p:spPr>
          <a:xfrm>
            <a:off x="7336238" y="259781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76B8C329-5023-4364-8C5F-56FBB2D3C250}"/>
              </a:ext>
            </a:extLst>
          </p:cNvPr>
          <p:cNvSpPr/>
          <p:nvPr/>
        </p:nvSpPr>
        <p:spPr>
          <a:xfrm>
            <a:off x="8555441" y="261032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F7BC4E51-8FD1-4798-92E4-90F1F5F47D13}"/>
              </a:ext>
            </a:extLst>
          </p:cNvPr>
          <p:cNvSpPr/>
          <p:nvPr/>
        </p:nvSpPr>
        <p:spPr>
          <a:xfrm>
            <a:off x="8739428" y="260717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7D92D906-933E-472B-8EFB-DA4B53BA32E4}"/>
              </a:ext>
            </a:extLst>
          </p:cNvPr>
          <p:cNvSpPr/>
          <p:nvPr/>
        </p:nvSpPr>
        <p:spPr>
          <a:xfrm>
            <a:off x="8281454" y="261213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E17F04E-92BA-4F1F-B96A-2D6DEB15BA74}"/>
              </a:ext>
            </a:extLst>
          </p:cNvPr>
          <p:cNvSpPr/>
          <p:nvPr/>
        </p:nvSpPr>
        <p:spPr>
          <a:xfrm>
            <a:off x="8947836" y="258577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A6F6710F-756A-46B2-89CB-F41901FE25DA}"/>
              </a:ext>
            </a:extLst>
          </p:cNvPr>
          <p:cNvSpPr/>
          <p:nvPr/>
        </p:nvSpPr>
        <p:spPr>
          <a:xfrm rot="6602461" flipH="1">
            <a:off x="5504354" y="259343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EDE64C3-48A9-4F81-A546-BF3E8B34DC6A}"/>
              </a:ext>
            </a:extLst>
          </p:cNvPr>
          <p:cNvSpPr/>
          <p:nvPr/>
        </p:nvSpPr>
        <p:spPr>
          <a:xfrm rot="6602461" flipH="1">
            <a:off x="4679995" y="259099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20DF9871-0719-4B30-A433-D3760F911DA7}"/>
              </a:ext>
            </a:extLst>
          </p:cNvPr>
          <p:cNvSpPr/>
          <p:nvPr/>
        </p:nvSpPr>
        <p:spPr>
          <a:xfrm rot="6602461" flipH="1">
            <a:off x="5169338" y="260023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5DD84216-AEF7-4DF2-AA81-BD4AE3BBBDD0}"/>
              </a:ext>
            </a:extLst>
          </p:cNvPr>
          <p:cNvCxnSpPr>
            <a:cxnSpLocks/>
          </p:cNvCxnSpPr>
          <p:nvPr/>
        </p:nvCxnSpPr>
        <p:spPr>
          <a:xfrm>
            <a:off x="2518769" y="5863395"/>
            <a:ext cx="720208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B93E729C-9730-4FB1-8162-7B24D540FD29}"/>
              </a:ext>
            </a:extLst>
          </p:cNvPr>
          <p:cNvSpPr/>
          <p:nvPr/>
        </p:nvSpPr>
        <p:spPr>
          <a:xfrm>
            <a:off x="3491407" y="372781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8E2139FD-8AF0-488A-BAD4-D2D8887C8C32}"/>
              </a:ext>
            </a:extLst>
          </p:cNvPr>
          <p:cNvSpPr/>
          <p:nvPr/>
        </p:nvSpPr>
        <p:spPr>
          <a:xfrm>
            <a:off x="3992022" y="464369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463DFA34-9626-4429-B63A-0DF8231FA30F}"/>
              </a:ext>
            </a:extLst>
          </p:cNvPr>
          <p:cNvSpPr/>
          <p:nvPr/>
        </p:nvSpPr>
        <p:spPr>
          <a:xfrm>
            <a:off x="4228466" y="491612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E5C59802-464F-436F-A840-55AD3CDA875C}"/>
              </a:ext>
            </a:extLst>
          </p:cNvPr>
          <p:cNvSpPr/>
          <p:nvPr/>
        </p:nvSpPr>
        <p:spPr>
          <a:xfrm>
            <a:off x="3810322" y="432542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9396FB4E-6EA0-4582-A44B-456371490097}"/>
              </a:ext>
            </a:extLst>
          </p:cNvPr>
          <p:cNvSpPr/>
          <p:nvPr/>
        </p:nvSpPr>
        <p:spPr>
          <a:xfrm>
            <a:off x="5291242" y="567154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43716BCA-F856-4826-A018-4BED28AE15CD}"/>
              </a:ext>
            </a:extLst>
          </p:cNvPr>
          <p:cNvSpPr/>
          <p:nvPr/>
        </p:nvSpPr>
        <p:spPr>
          <a:xfrm>
            <a:off x="4490440" y="512949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135C7F00-2434-4947-BD2A-0855320682A0}"/>
              </a:ext>
            </a:extLst>
          </p:cNvPr>
          <p:cNvSpPr/>
          <p:nvPr/>
        </p:nvSpPr>
        <p:spPr>
          <a:xfrm>
            <a:off x="3646441" y="404930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4E4E6B76-9C60-42D2-9197-B829859926CA}"/>
              </a:ext>
            </a:extLst>
          </p:cNvPr>
          <p:cNvSpPr/>
          <p:nvPr/>
        </p:nvSpPr>
        <p:spPr>
          <a:xfrm rot="6602461" flipH="1">
            <a:off x="4950131" y="545489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1DB9871-85DE-4802-B1D9-5EB67778C08C}"/>
              </a:ext>
            </a:extLst>
          </p:cNvPr>
          <p:cNvSpPr/>
          <p:nvPr/>
        </p:nvSpPr>
        <p:spPr>
          <a:xfrm rot="6602461" flipH="1">
            <a:off x="6565958" y="518415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3D63DB3D-0192-41B8-B1D9-DD4E12A62A3C}"/>
              </a:ext>
            </a:extLst>
          </p:cNvPr>
          <p:cNvSpPr/>
          <p:nvPr/>
        </p:nvSpPr>
        <p:spPr>
          <a:xfrm rot="6602461" flipH="1">
            <a:off x="5758550" y="567400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6F7FD470-DFF2-41C8-9462-5D76B3F00CDD}"/>
              </a:ext>
            </a:extLst>
          </p:cNvPr>
          <p:cNvSpPr/>
          <p:nvPr/>
        </p:nvSpPr>
        <p:spPr>
          <a:xfrm rot="6602461" flipH="1">
            <a:off x="6169977" y="543685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F341CFF6-65CE-4FE6-A13B-6300D8BA5F2F}"/>
              </a:ext>
            </a:extLst>
          </p:cNvPr>
          <p:cNvSpPr/>
          <p:nvPr/>
        </p:nvSpPr>
        <p:spPr>
          <a:xfrm>
            <a:off x="6897431" y="488035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354C270F-EFD0-4F5C-B6DF-27E815EE7B0A}"/>
              </a:ext>
            </a:extLst>
          </p:cNvPr>
          <p:cNvSpPr/>
          <p:nvPr/>
        </p:nvSpPr>
        <p:spPr>
          <a:xfrm>
            <a:off x="7673722" y="415762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CAF5F27E-5765-409D-A71F-61A5E660D12A}"/>
              </a:ext>
            </a:extLst>
          </p:cNvPr>
          <p:cNvSpPr/>
          <p:nvPr/>
        </p:nvSpPr>
        <p:spPr>
          <a:xfrm>
            <a:off x="7479954" y="437706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8DB4D8A3-285D-4A72-B250-2402C099D595}"/>
              </a:ext>
            </a:extLst>
          </p:cNvPr>
          <p:cNvSpPr/>
          <p:nvPr/>
        </p:nvSpPr>
        <p:spPr>
          <a:xfrm>
            <a:off x="7206774" y="460708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5AC226D1-C195-4432-9789-2C539D271DD8}"/>
              </a:ext>
            </a:extLst>
          </p:cNvPr>
          <p:cNvSpPr/>
          <p:nvPr/>
        </p:nvSpPr>
        <p:spPr>
          <a:xfrm>
            <a:off x="8124070" y="362069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60824E13-A8DF-4E8F-9046-27F49C0A2105}"/>
              </a:ext>
            </a:extLst>
          </p:cNvPr>
          <p:cNvSpPr/>
          <p:nvPr/>
        </p:nvSpPr>
        <p:spPr>
          <a:xfrm>
            <a:off x="8304070" y="337277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E3307EB8-51E1-4469-B4CC-7F2186A3FB77}"/>
              </a:ext>
            </a:extLst>
          </p:cNvPr>
          <p:cNvSpPr/>
          <p:nvPr/>
        </p:nvSpPr>
        <p:spPr>
          <a:xfrm>
            <a:off x="7901790" y="388668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B128F0A7-CB7E-4E39-BAD5-B736E9309B76}"/>
              </a:ext>
            </a:extLst>
          </p:cNvPr>
          <p:cNvSpPr/>
          <p:nvPr/>
        </p:nvSpPr>
        <p:spPr>
          <a:xfrm>
            <a:off x="8525361" y="310845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37AA7D7C-FEB8-4B00-91BF-7FD06538D074}"/>
              </a:ext>
            </a:extLst>
          </p:cNvPr>
          <p:cNvSpPr/>
          <p:nvPr/>
        </p:nvSpPr>
        <p:spPr>
          <a:xfrm rot="6602461" flipH="1">
            <a:off x="5493667" y="575572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642CC17A-C6E3-4F06-B4E8-45243C806D07}"/>
              </a:ext>
            </a:extLst>
          </p:cNvPr>
          <p:cNvSpPr/>
          <p:nvPr/>
        </p:nvSpPr>
        <p:spPr>
          <a:xfrm rot="6602461" flipH="1">
            <a:off x="4728430" y="529954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19F5B627-5FF1-40C5-8CF9-B9655277F4BF}"/>
              </a:ext>
            </a:extLst>
          </p:cNvPr>
          <p:cNvSpPr/>
          <p:nvPr/>
        </p:nvSpPr>
        <p:spPr>
          <a:xfrm rot="6602461" flipH="1">
            <a:off x="5130363" y="557559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5E81BF78-2C92-43C2-A92B-879AE7C2F80A}"/>
              </a:ext>
            </a:extLst>
          </p:cNvPr>
          <p:cNvCxnSpPr/>
          <p:nvPr/>
        </p:nvCxnSpPr>
        <p:spPr>
          <a:xfrm>
            <a:off x="5284701" y="1676404"/>
            <a:ext cx="0" cy="33494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8D3242AF-28BA-475B-94F0-C824F122224D}"/>
              </a:ext>
            </a:extLst>
          </p:cNvPr>
          <p:cNvCxnSpPr/>
          <p:nvPr/>
        </p:nvCxnSpPr>
        <p:spPr>
          <a:xfrm>
            <a:off x="5656846" y="2548834"/>
            <a:ext cx="0" cy="334943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63ACE654-2749-4BAA-86B0-4331C85AD89F}"/>
              </a:ext>
            </a:extLst>
          </p:cNvPr>
          <p:cNvCxnSpPr>
            <a:cxnSpLocks/>
          </p:cNvCxnSpPr>
          <p:nvPr/>
        </p:nvCxnSpPr>
        <p:spPr>
          <a:xfrm flipH="1" flipV="1">
            <a:off x="5643593" y="3176215"/>
            <a:ext cx="31429" cy="29597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2238575E-CAED-4BD8-A8B3-434B9637A9B4}"/>
              </a:ext>
            </a:extLst>
          </p:cNvPr>
          <p:cNvCxnSpPr>
            <a:cxnSpLocks/>
          </p:cNvCxnSpPr>
          <p:nvPr/>
        </p:nvCxnSpPr>
        <p:spPr>
          <a:xfrm flipV="1">
            <a:off x="3900322" y="5035727"/>
            <a:ext cx="3863400" cy="3431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B8B5E485-EBB9-4D17-B0E4-587642C79E7C}"/>
                  </a:ext>
                </a:extLst>
              </p:cNvPr>
              <p:cNvSpPr/>
              <p:nvPr/>
            </p:nvSpPr>
            <p:spPr>
              <a:xfrm>
                <a:off x="9563705" y="1634638"/>
                <a:ext cx="4802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B8B5E485-EBB9-4D17-B0E4-587642C79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05" y="1634638"/>
                <a:ext cx="48029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AB55349-39D8-4264-B8EE-20DAAD3AE42A}"/>
                  </a:ext>
                </a:extLst>
              </p:cNvPr>
              <p:cNvSpPr/>
              <p:nvPr/>
            </p:nvSpPr>
            <p:spPr>
              <a:xfrm>
                <a:off x="9510415" y="2495755"/>
                <a:ext cx="4802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DAB55349-39D8-4264-B8EE-20DAAD3AE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415" y="2495755"/>
                <a:ext cx="48029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7CE201D4-5FB9-40EE-B47A-5EBEAF6072E2}"/>
                  </a:ext>
                </a:extLst>
              </p:cNvPr>
              <p:cNvSpPr/>
              <p:nvPr/>
            </p:nvSpPr>
            <p:spPr>
              <a:xfrm flipH="1">
                <a:off x="5762330" y="2832001"/>
                <a:ext cx="454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6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ru-RU" sz="3600" baseline="30000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7CE201D4-5FB9-40EE-B47A-5EBEAF607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62330" y="2832001"/>
                <a:ext cx="454845" cy="646331"/>
              </a:xfrm>
              <a:prstGeom prst="rect">
                <a:avLst/>
              </a:prstGeom>
              <a:blipFill>
                <a:blip r:embed="rId6"/>
                <a:stretch>
                  <a:fillRect r="-5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Прямоугольник 146">
                <a:extLst>
                  <a:ext uri="{FF2B5EF4-FFF2-40B4-BE49-F238E27FC236}">
                    <a16:creationId xmlns:a16="http://schemas.microsoft.com/office/drawing/2014/main" id="{21B58236-03C1-4AB2-95ED-A71534C5C52C}"/>
                  </a:ext>
                </a:extLst>
              </p:cNvPr>
              <p:cNvSpPr/>
              <p:nvPr/>
            </p:nvSpPr>
            <p:spPr>
              <a:xfrm>
                <a:off x="9563705" y="5642249"/>
                <a:ext cx="4802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147" name="Прямоугольник 146">
                <a:extLst>
                  <a:ext uri="{FF2B5EF4-FFF2-40B4-BE49-F238E27FC236}">
                    <a16:creationId xmlns:a16="http://schemas.microsoft.com/office/drawing/2014/main" id="{21B58236-03C1-4AB2-95ED-A71534C5C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705" y="5642249"/>
                <a:ext cx="48029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17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4" grpId="0"/>
      <p:bldP spid="75" grpId="0"/>
      <p:bldP spid="1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F2EA84E-52B1-47D9-8D52-C73AADA445B6}"/>
              </a:ext>
            </a:extLst>
          </p:cNvPr>
          <p:cNvCxnSpPr>
            <a:cxnSpLocks/>
          </p:cNvCxnSpPr>
          <p:nvPr/>
        </p:nvCxnSpPr>
        <p:spPr>
          <a:xfrm flipV="1">
            <a:off x="2959591" y="2118714"/>
            <a:ext cx="0" cy="30963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15B60EF4-6D54-41E1-83A0-A63023EBD6F7}"/>
              </a:ext>
            </a:extLst>
          </p:cNvPr>
          <p:cNvCxnSpPr>
            <a:cxnSpLocks/>
          </p:cNvCxnSpPr>
          <p:nvPr/>
        </p:nvCxnSpPr>
        <p:spPr>
          <a:xfrm>
            <a:off x="1502404" y="3769173"/>
            <a:ext cx="33123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425802C3-6C32-49FB-B621-8F013B8F1F51}"/>
              </a:ext>
            </a:extLst>
          </p:cNvPr>
          <p:cNvCxnSpPr>
            <a:cxnSpLocks/>
          </p:cNvCxnSpPr>
          <p:nvPr/>
        </p:nvCxnSpPr>
        <p:spPr>
          <a:xfrm flipV="1">
            <a:off x="7047020" y="1824957"/>
            <a:ext cx="0" cy="26448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71A3414F-CB0B-4C53-A764-9A640AD2CCCD}"/>
              </a:ext>
            </a:extLst>
          </p:cNvPr>
          <p:cNvSpPr/>
          <p:nvPr/>
        </p:nvSpPr>
        <p:spPr>
          <a:xfrm>
            <a:off x="3563719" y="328521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0EEEC0C-553F-4FD2-90CA-E1C05A8BE025}"/>
              </a:ext>
            </a:extLst>
          </p:cNvPr>
          <p:cNvSpPr/>
          <p:nvPr/>
        </p:nvSpPr>
        <p:spPr>
          <a:xfrm>
            <a:off x="3505905" y="283160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A879321-BDD9-43C5-A812-8C552360FB7B}"/>
              </a:ext>
            </a:extLst>
          </p:cNvPr>
          <p:cNvSpPr/>
          <p:nvPr/>
        </p:nvSpPr>
        <p:spPr>
          <a:xfrm>
            <a:off x="3690309" y="305627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21EB3F3-36E7-4A02-B2C9-7F8330EB8913}"/>
              </a:ext>
            </a:extLst>
          </p:cNvPr>
          <p:cNvSpPr/>
          <p:nvPr/>
        </p:nvSpPr>
        <p:spPr>
          <a:xfrm>
            <a:off x="3208512" y="277556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30FBB84-D0AA-44A1-A88C-470AF3276B6C}"/>
              </a:ext>
            </a:extLst>
          </p:cNvPr>
          <p:cNvSpPr/>
          <p:nvPr/>
        </p:nvSpPr>
        <p:spPr>
          <a:xfrm>
            <a:off x="3780623" y="352676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DADB740D-6DEE-419A-877A-ED1C958178A8}"/>
              </a:ext>
            </a:extLst>
          </p:cNvPr>
          <p:cNvSpPr/>
          <p:nvPr/>
        </p:nvSpPr>
        <p:spPr>
          <a:xfrm>
            <a:off x="3937487" y="333528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198D5B4-5722-48C8-9B8C-4B5DA9D56B4C}"/>
              </a:ext>
            </a:extLst>
          </p:cNvPr>
          <p:cNvSpPr/>
          <p:nvPr/>
        </p:nvSpPr>
        <p:spPr>
          <a:xfrm>
            <a:off x="3383184" y="306566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9BCC973-6205-4718-B608-5FB034E78DC2}"/>
              </a:ext>
            </a:extLst>
          </p:cNvPr>
          <p:cNvSpPr/>
          <p:nvPr/>
        </p:nvSpPr>
        <p:spPr>
          <a:xfrm rot="6602461" flipH="1">
            <a:off x="3029305" y="321526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48C76ACF-8C69-4A34-B9B9-2F5830D6C89B}"/>
              </a:ext>
            </a:extLst>
          </p:cNvPr>
          <p:cNvSpPr/>
          <p:nvPr/>
        </p:nvSpPr>
        <p:spPr>
          <a:xfrm rot="6602461" flipH="1">
            <a:off x="3008510" y="347443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82C8B49-9ECF-4D42-ADC9-86548F748B6B}"/>
              </a:ext>
            </a:extLst>
          </p:cNvPr>
          <p:cNvSpPr/>
          <p:nvPr/>
        </p:nvSpPr>
        <p:spPr>
          <a:xfrm rot="6602461" flipH="1">
            <a:off x="3029304" y="385603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EC5C601-6DB2-4F0D-9233-9C66305F718A}"/>
              </a:ext>
            </a:extLst>
          </p:cNvPr>
          <p:cNvSpPr/>
          <p:nvPr/>
        </p:nvSpPr>
        <p:spPr>
          <a:xfrm rot="6602461" flipH="1">
            <a:off x="2673494" y="348123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C52AD00-4AA8-4D03-B46E-6F78A529DF64}"/>
              </a:ext>
            </a:extLst>
          </p:cNvPr>
          <p:cNvSpPr/>
          <p:nvPr/>
        </p:nvSpPr>
        <p:spPr>
          <a:xfrm rot="6602461" flipH="1">
            <a:off x="2652453" y="413246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9B9A0D0-554C-463F-A6EE-0E350FD9A721}"/>
              </a:ext>
            </a:extLst>
          </p:cNvPr>
          <p:cNvSpPr/>
          <p:nvPr/>
        </p:nvSpPr>
        <p:spPr>
          <a:xfrm rot="6602461" flipH="1">
            <a:off x="2565009" y="384547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03C14A7-DCF7-461A-92D6-B24E3FFDD93E}"/>
              </a:ext>
            </a:extLst>
          </p:cNvPr>
          <p:cNvSpPr/>
          <p:nvPr/>
        </p:nvSpPr>
        <p:spPr>
          <a:xfrm rot="17671915" flipH="1">
            <a:off x="3263941" y="341351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77ED725-4B0E-478C-8976-9BA8322D9491}"/>
              </a:ext>
            </a:extLst>
          </p:cNvPr>
          <p:cNvSpPr/>
          <p:nvPr/>
        </p:nvSpPr>
        <p:spPr>
          <a:xfrm rot="17671915" flipH="1">
            <a:off x="3243146" y="36726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09465513-34AF-4E29-85ED-8BBD0E3A61A3}"/>
              </a:ext>
            </a:extLst>
          </p:cNvPr>
          <p:cNvSpPr/>
          <p:nvPr/>
        </p:nvSpPr>
        <p:spPr>
          <a:xfrm rot="17671915" flipH="1">
            <a:off x="3263940" y="405428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6993C4DF-6AD3-4245-9D4D-963E930E1217}"/>
              </a:ext>
            </a:extLst>
          </p:cNvPr>
          <p:cNvSpPr/>
          <p:nvPr/>
        </p:nvSpPr>
        <p:spPr>
          <a:xfrm rot="17671915" flipH="1">
            <a:off x="2908130" y="367948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5D2A3062-D162-42C7-AA2D-ACAF8B868963}"/>
              </a:ext>
            </a:extLst>
          </p:cNvPr>
          <p:cNvSpPr/>
          <p:nvPr/>
        </p:nvSpPr>
        <p:spPr>
          <a:xfrm rot="17671915" flipH="1">
            <a:off x="2887089" y="433071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B392A99-1EC7-47A6-82D8-B4BAEF9DABEC}"/>
              </a:ext>
            </a:extLst>
          </p:cNvPr>
          <p:cNvSpPr/>
          <p:nvPr/>
        </p:nvSpPr>
        <p:spPr>
          <a:xfrm rot="17671915" flipH="1">
            <a:off x="2799645" y="404373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D455FD33-48F3-4F5A-9BD8-45C1858FDBEC}"/>
              </a:ext>
            </a:extLst>
          </p:cNvPr>
          <p:cNvSpPr/>
          <p:nvPr/>
        </p:nvSpPr>
        <p:spPr>
          <a:xfrm rot="4081606">
            <a:off x="2066918" y="456962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1B2E0553-EAC8-475C-8FE6-42EF054C0C8D}"/>
              </a:ext>
            </a:extLst>
          </p:cNvPr>
          <p:cNvSpPr/>
          <p:nvPr/>
        </p:nvSpPr>
        <p:spPr>
          <a:xfrm rot="4081606">
            <a:off x="2009104" y="411602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171EC22-ECE9-40ED-8AD2-60E4DCE81CA2}"/>
              </a:ext>
            </a:extLst>
          </p:cNvPr>
          <p:cNvSpPr/>
          <p:nvPr/>
        </p:nvSpPr>
        <p:spPr>
          <a:xfrm rot="4081606">
            <a:off x="2193508" y="434069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A61B6A4-4682-4D3B-9C3F-418E0FA7E178}"/>
              </a:ext>
            </a:extLst>
          </p:cNvPr>
          <p:cNvSpPr/>
          <p:nvPr/>
        </p:nvSpPr>
        <p:spPr>
          <a:xfrm rot="4081606">
            <a:off x="1711711" y="405997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72F8BEF-A1B5-4FEA-A062-14993026FD20}"/>
              </a:ext>
            </a:extLst>
          </p:cNvPr>
          <p:cNvSpPr/>
          <p:nvPr/>
        </p:nvSpPr>
        <p:spPr>
          <a:xfrm rot="4081606">
            <a:off x="2283822" y="481117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C8334C0-29A0-4C2D-841E-CCA2BA886E7D}"/>
              </a:ext>
            </a:extLst>
          </p:cNvPr>
          <p:cNvSpPr/>
          <p:nvPr/>
        </p:nvSpPr>
        <p:spPr>
          <a:xfrm rot="4081606">
            <a:off x="2440686" y="461970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65469220-CBBA-4C02-ACC3-510A02F08DAE}"/>
              </a:ext>
            </a:extLst>
          </p:cNvPr>
          <p:cNvSpPr/>
          <p:nvPr/>
        </p:nvSpPr>
        <p:spPr>
          <a:xfrm rot="4081606">
            <a:off x="1886383" y="435008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3825CDAE-1938-4E10-9DA2-92AF77A2517B}"/>
              </a:ext>
            </a:extLst>
          </p:cNvPr>
          <p:cNvSpPr/>
          <p:nvPr/>
        </p:nvSpPr>
        <p:spPr>
          <a:xfrm>
            <a:off x="3937487" y="465962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DF56B1D9-78A1-408B-8F09-69A3AB96C6D5}"/>
              </a:ext>
            </a:extLst>
          </p:cNvPr>
          <p:cNvSpPr/>
          <p:nvPr/>
        </p:nvSpPr>
        <p:spPr>
          <a:xfrm>
            <a:off x="3674841" y="445846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4F6E3BD-90E1-4411-A004-6F131F833DDB}"/>
              </a:ext>
            </a:extLst>
          </p:cNvPr>
          <p:cNvSpPr/>
          <p:nvPr/>
        </p:nvSpPr>
        <p:spPr>
          <a:xfrm>
            <a:off x="4015679" y="418660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121584E-6646-4C4A-B390-ED4BEE4EA5F0}"/>
              </a:ext>
            </a:extLst>
          </p:cNvPr>
          <p:cNvSpPr/>
          <p:nvPr/>
        </p:nvSpPr>
        <p:spPr>
          <a:xfrm>
            <a:off x="3377448" y="440241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B66FA05C-8CDA-424C-B529-C19A6F59CEA2}"/>
              </a:ext>
            </a:extLst>
          </p:cNvPr>
          <p:cNvSpPr/>
          <p:nvPr/>
        </p:nvSpPr>
        <p:spPr>
          <a:xfrm>
            <a:off x="3650711" y="416290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E42A985C-16B6-44D1-A92D-25FBAE127DF5}"/>
              </a:ext>
            </a:extLst>
          </p:cNvPr>
          <p:cNvSpPr/>
          <p:nvPr/>
        </p:nvSpPr>
        <p:spPr>
          <a:xfrm>
            <a:off x="3807575" y="397142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96CDCE6E-6F66-4C5B-AAAD-4AFBBEEF5117}"/>
              </a:ext>
            </a:extLst>
          </p:cNvPr>
          <p:cNvSpPr/>
          <p:nvPr/>
        </p:nvSpPr>
        <p:spPr>
          <a:xfrm>
            <a:off x="3552120" y="469252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C3ABA7BD-47EE-4299-A6C9-FC1A9295166D}"/>
              </a:ext>
            </a:extLst>
          </p:cNvPr>
          <p:cNvSpPr/>
          <p:nvPr/>
        </p:nvSpPr>
        <p:spPr>
          <a:xfrm>
            <a:off x="2193356" y="326250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631FC6D6-7124-45ED-A257-0A14E153F2EB}"/>
              </a:ext>
            </a:extLst>
          </p:cNvPr>
          <p:cNvSpPr/>
          <p:nvPr/>
        </p:nvSpPr>
        <p:spPr>
          <a:xfrm>
            <a:off x="1930710" y="306133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062C583-AC76-4E8B-90D4-BB5A19C7371B}"/>
              </a:ext>
            </a:extLst>
          </p:cNvPr>
          <p:cNvSpPr/>
          <p:nvPr/>
        </p:nvSpPr>
        <p:spPr>
          <a:xfrm>
            <a:off x="2271548" y="278948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1566BD2F-5538-4D85-837B-31EB26B05429}"/>
              </a:ext>
            </a:extLst>
          </p:cNvPr>
          <p:cNvSpPr/>
          <p:nvPr/>
        </p:nvSpPr>
        <p:spPr>
          <a:xfrm>
            <a:off x="1633317" y="300529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E4E3DFC3-3DF3-45E9-B655-1527D4B9E9A5}"/>
              </a:ext>
            </a:extLst>
          </p:cNvPr>
          <p:cNvSpPr/>
          <p:nvPr/>
        </p:nvSpPr>
        <p:spPr>
          <a:xfrm>
            <a:off x="1906580" y="276578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61C465D9-5CC0-4E6B-A70A-69AB7D909622}"/>
              </a:ext>
            </a:extLst>
          </p:cNvPr>
          <p:cNvSpPr/>
          <p:nvPr/>
        </p:nvSpPr>
        <p:spPr>
          <a:xfrm>
            <a:off x="2063444" y="257430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200DC3BE-6431-44A6-BF90-F2B3D5B1B132}"/>
              </a:ext>
            </a:extLst>
          </p:cNvPr>
          <p:cNvSpPr/>
          <p:nvPr/>
        </p:nvSpPr>
        <p:spPr>
          <a:xfrm>
            <a:off x="1807989" y="329540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F8CA1BBC-F72D-4FDD-B9BB-9357128CD32C}"/>
              </a:ext>
            </a:extLst>
          </p:cNvPr>
          <p:cNvSpPr/>
          <p:nvPr/>
        </p:nvSpPr>
        <p:spPr>
          <a:xfrm>
            <a:off x="2213849" y="3176316"/>
            <a:ext cx="1500274" cy="1362536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2C28EE0F-A9E7-4B28-91B4-D30FCB71A704}"/>
              </a:ext>
            </a:extLst>
          </p:cNvPr>
          <p:cNvCxnSpPr>
            <a:cxnSpLocks/>
          </p:cNvCxnSpPr>
          <p:nvPr/>
        </p:nvCxnSpPr>
        <p:spPr>
          <a:xfrm>
            <a:off x="7047020" y="4458460"/>
            <a:ext cx="33123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0E0E4C90-042F-4DF3-8420-E2329B1D3943}"/>
              </a:ext>
            </a:extLst>
          </p:cNvPr>
          <p:cNvCxnSpPr>
            <a:cxnSpLocks/>
          </p:cNvCxnSpPr>
          <p:nvPr/>
        </p:nvCxnSpPr>
        <p:spPr>
          <a:xfrm flipH="1">
            <a:off x="5238436" y="4458460"/>
            <a:ext cx="1808584" cy="17165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>
            <a:extLst>
              <a:ext uri="{FF2B5EF4-FFF2-40B4-BE49-F238E27FC236}">
                <a16:creationId xmlns:a16="http://schemas.microsoft.com/office/drawing/2014/main" id="{B53AF094-637D-483E-9D68-479B91242619}"/>
              </a:ext>
            </a:extLst>
          </p:cNvPr>
          <p:cNvSpPr/>
          <p:nvPr/>
        </p:nvSpPr>
        <p:spPr>
          <a:xfrm>
            <a:off x="8263386" y="357618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FC9E1827-43CF-4A2C-8982-539B4CF2A224}"/>
              </a:ext>
            </a:extLst>
          </p:cNvPr>
          <p:cNvSpPr/>
          <p:nvPr/>
        </p:nvSpPr>
        <p:spPr>
          <a:xfrm>
            <a:off x="8205572" y="312257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864E119-E6EF-48CE-85C7-7430F5E868C7}"/>
              </a:ext>
            </a:extLst>
          </p:cNvPr>
          <p:cNvSpPr/>
          <p:nvPr/>
        </p:nvSpPr>
        <p:spPr>
          <a:xfrm>
            <a:off x="8389976" y="334725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1C631063-4B36-46C7-A484-19FB2E8F5CCA}"/>
              </a:ext>
            </a:extLst>
          </p:cNvPr>
          <p:cNvSpPr/>
          <p:nvPr/>
        </p:nvSpPr>
        <p:spPr>
          <a:xfrm>
            <a:off x="8547154" y="293630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414154C1-8F29-4B66-9025-6AFCBF7BE51D}"/>
              </a:ext>
            </a:extLst>
          </p:cNvPr>
          <p:cNvSpPr/>
          <p:nvPr/>
        </p:nvSpPr>
        <p:spPr>
          <a:xfrm>
            <a:off x="8480290" y="381773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5E2E6339-31DB-4BC4-83F1-7459AB0F7BF2}"/>
              </a:ext>
            </a:extLst>
          </p:cNvPr>
          <p:cNvSpPr/>
          <p:nvPr/>
        </p:nvSpPr>
        <p:spPr>
          <a:xfrm>
            <a:off x="8637154" y="362625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F5ED18DD-5365-4766-948A-46A6C86DC3E3}"/>
              </a:ext>
            </a:extLst>
          </p:cNvPr>
          <p:cNvSpPr/>
          <p:nvPr/>
        </p:nvSpPr>
        <p:spPr>
          <a:xfrm>
            <a:off x="8082851" y="335664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CD91F794-B7F2-458C-8071-B7C0A594282A}"/>
              </a:ext>
            </a:extLst>
          </p:cNvPr>
          <p:cNvSpPr/>
          <p:nvPr/>
        </p:nvSpPr>
        <p:spPr>
          <a:xfrm rot="6602461" flipH="1">
            <a:off x="7042946" y="399829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230B1D60-2E37-47A4-9533-7DD653C46A9F}"/>
              </a:ext>
            </a:extLst>
          </p:cNvPr>
          <p:cNvSpPr/>
          <p:nvPr/>
        </p:nvSpPr>
        <p:spPr>
          <a:xfrm rot="6602461" flipH="1">
            <a:off x="7063740" y="437989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DDE49899-711F-4457-8EB4-5B7FCC3986B8}"/>
              </a:ext>
            </a:extLst>
          </p:cNvPr>
          <p:cNvSpPr/>
          <p:nvPr/>
        </p:nvSpPr>
        <p:spPr>
          <a:xfrm rot="6602461" flipH="1">
            <a:off x="6707930" y="400508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14F515FB-2648-4187-8ABA-0651A6A71503}"/>
              </a:ext>
            </a:extLst>
          </p:cNvPr>
          <p:cNvSpPr/>
          <p:nvPr/>
        </p:nvSpPr>
        <p:spPr>
          <a:xfrm rot="6602461" flipH="1">
            <a:off x="6686889" y="465632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235D10BA-960D-4895-902D-1B291E7CF0E8}"/>
              </a:ext>
            </a:extLst>
          </p:cNvPr>
          <p:cNvSpPr/>
          <p:nvPr/>
        </p:nvSpPr>
        <p:spPr>
          <a:xfrm rot="6602461" flipH="1">
            <a:off x="6599445" y="436933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3226DC51-6322-45B5-B1D3-35725EB10859}"/>
              </a:ext>
            </a:extLst>
          </p:cNvPr>
          <p:cNvSpPr/>
          <p:nvPr/>
        </p:nvSpPr>
        <p:spPr>
          <a:xfrm rot="17671915" flipH="1">
            <a:off x="7298377" y="393737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58FBC236-32F5-4C14-814E-47BC6ACDB2AD}"/>
              </a:ext>
            </a:extLst>
          </p:cNvPr>
          <p:cNvSpPr/>
          <p:nvPr/>
        </p:nvSpPr>
        <p:spPr>
          <a:xfrm rot="17671915" flipH="1">
            <a:off x="7277582" y="419654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5B88719D-C34E-485E-A38B-939E07D7DC38}"/>
              </a:ext>
            </a:extLst>
          </p:cNvPr>
          <p:cNvSpPr/>
          <p:nvPr/>
        </p:nvSpPr>
        <p:spPr>
          <a:xfrm rot="17671915" flipH="1">
            <a:off x="7298376" y="457814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6DCB5BA6-2E88-448C-BD37-4DFAF30B748A}"/>
              </a:ext>
            </a:extLst>
          </p:cNvPr>
          <p:cNvSpPr/>
          <p:nvPr/>
        </p:nvSpPr>
        <p:spPr>
          <a:xfrm rot="17671915" flipH="1">
            <a:off x="6942566" y="420334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2F31E288-26BB-4D78-88B1-D8C39FEF46CB}"/>
              </a:ext>
            </a:extLst>
          </p:cNvPr>
          <p:cNvSpPr/>
          <p:nvPr/>
        </p:nvSpPr>
        <p:spPr>
          <a:xfrm rot="17671915" flipH="1">
            <a:off x="6921525" y="4854574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A5341B84-377B-4200-8BD7-716520417688}"/>
              </a:ext>
            </a:extLst>
          </p:cNvPr>
          <p:cNvSpPr/>
          <p:nvPr/>
        </p:nvSpPr>
        <p:spPr>
          <a:xfrm rot="17671915" flipH="1">
            <a:off x="6834081" y="456758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E06D36F8-6F35-4E7A-A5DC-62981BB21B70}"/>
              </a:ext>
            </a:extLst>
          </p:cNvPr>
          <p:cNvSpPr/>
          <p:nvPr/>
        </p:nvSpPr>
        <p:spPr>
          <a:xfrm rot="4081606">
            <a:off x="8987457" y="513297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B08A9C3F-92C5-4DED-8347-20CCB152A519}"/>
              </a:ext>
            </a:extLst>
          </p:cNvPr>
          <p:cNvSpPr/>
          <p:nvPr/>
        </p:nvSpPr>
        <p:spPr>
          <a:xfrm rot="4081606">
            <a:off x="8929643" y="467937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C2496600-01D5-4369-BC23-D70DB90776F2}"/>
              </a:ext>
            </a:extLst>
          </p:cNvPr>
          <p:cNvSpPr/>
          <p:nvPr/>
        </p:nvSpPr>
        <p:spPr>
          <a:xfrm rot="4081606">
            <a:off x="9114047" y="490404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570AEB0D-9D63-48EE-996A-04565495554F}"/>
              </a:ext>
            </a:extLst>
          </p:cNvPr>
          <p:cNvSpPr/>
          <p:nvPr/>
        </p:nvSpPr>
        <p:spPr>
          <a:xfrm rot="4081606">
            <a:off x="8632250" y="462332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AAC4E051-82C3-41E2-8539-B6C8C57D1B45}"/>
              </a:ext>
            </a:extLst>
          </p:cNvPr>
          <p:cNvSpPr/>
          <p:nvPr/>
        </p:nvSpPr>
        <p:spPr>
          <a:xfrm rot="4081606">
            <a:off x="9204361" y="537452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CC679633-F1CB-4D49-B250-E30F294F522F}"/>
              </a:ext>
            </a:extLst>
          </p:cNvPr>
          <p:cNvSpPr/>
          <p:nvPr/>
        </p:nvSpPr>
        <p:spPr>
          <a:xfrm rot="4081606">
            <a:off x="9361225" y="5183050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FCD76540-EB01-4E30-B51A-C046BE2372F6}"/>
              </a:ext>
            </a:extLst>
          </p:cNvPr>
          <p:cNvSpPr/>
          <p:nvPr/>
        </p:nvSpPr>
        <p:spPr>
          <a:xfrm rot="4081606">
            <a:off x="8806922" y="491343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3CB94135-CEAA-4365-902E-652B4438D4A8}"/>
              </a:ext>
            </a:extLst>
          </p:cNvPr>
          <p:cNvSpPr/>
          <p:nvPr/>
        </p:nvSpPr>
        <p:spPr>
          <a:xfrm>
            <a:off x="8458617" y="5488789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80C8F038-A283-4D97-AE05-3F0BA0C6923E}"/>
              </a:ext>
            </a:extLst>
          </p:cNvPr>
          <p:cNvSpPr/>
          <p:nvPr/>
        </p:nvSpPr>
        <p:spPr>
          <a:xfrm>
            <a:off x="8195971" y="528762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275A09F7-43C5-4266-89C3-03C39E8D0E1C}"/>
              </a:ext>
            </a:extLst>
          </p:cNvPr>
          <p:cNvSpPr/>
          <p:nvPr/>
        </p:nvSpPr>
        <p:spPr>
          <a:xfrm>
            <a:off x="8536809" y="501576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DC9C44B-511E-4779-99FB-06D2BC9134E7}"/>
              </a:ext>
            </a:extLst>
          </p:cNvPr>
          <p:cNvSpPr/>
          <p:nvPr/>
        </p:nvSpPr>
        <p:spPr>
          <a:xfrm>
            <a:off x="7898578" y="5231577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A0F76809-F301-4E27-8DEE-296D397A9990}"/>
              </a:ext>
            </a:extLst>
          </p:cNvPr>
          <p:cNvSpPr/>
          <p:nvPr/>
        </p:nvSpPr>
        <p:spPr>
          <a:xfrm>
            <a:off x="8171841" y="499206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715CF917-4B63-4493-B54D-4B0A5A6A1E39}"/>
              </a:ext>
            </a:extLst>
          </p:cNvPr>
          <p:cNvSpPr/>
          <p:nvPr/>
        </p:nvSpPr>
        <p:spPr>
          <a:xfrm>
            <a:off x="8328705" y="480059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96A0C623-8A46-4440-A0E6-D3229FD6C266}"/>
              </a:ext>
            </a:extLst>
          </p:cNvPr>
          <p:cNvSpPr/>
          <p:nvPr/>
        </p:nvSpPr>
        <p:spPr>
          <a:xfrm>
            <a:off x="8073250" y="5521684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398DA6FE-6EE1-4F48-8822-7152C49DC4D3}"/>
              </a:ext>
            </a:extLst>
          </p:cNvPr>
          <p:cNvSpPr/>
          <p:nvPr/>
        </p:nvSpPr>
        <p:spPr>
          <a:xfrm>
            <a:off x="8402348" y="2612403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9CF4704F-9FC6-4BFF-B868-2AEED441FD1B}"/>
              </a:ext>
            </a:extLst>
          </p:cNvPr>
          <p:cNvSpPr/>
          <p:nvPr/>
        </p:nvSpPr>
        <p:spPr>
          <a:xfrm>
            <a:off x="8139702" y="2411236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3A76877A-7B90-4593-8F7A-2E03658B2F2F}"/>
              </a:ext>
            </a:extLst>
          </p:cNvPr>
          <p:cNvSpPr/>
          <p:nvPr/>
        </p:nvSpPr>
        <p:spPr>
          <a:xfrm>
            <a:off x="8480540" y="213938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9DE845A9-6A4F-4E5C-83E2-3EDF62EC7112}"/>
              </a:ext>
            </a:extLst>
          </p:cNvPr>
          <p:cNvSpPr/>
          <p:nvPr/>
        </p:nvSpPr>
        <p:spPr>
          <a:xfrm>
            <a:off x="7842309" y="2355191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BC85EFDD-7E1E-49C6-9713-5055192081C5}"/>
              </a:ext>
            </a:extLst>
          </p:cNvPr>
          <p:cNvSpPr/>
          <p:nvPr/>
        </p:nvSpPr>
        <p:spPr>
          <a:xfrm>
            <a:off x="8115572" y="2115682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587693B2-FF29-4D53-B665-FBBE76A1A186}"/>
              </a:ext>
            </a:extLst>
          </p:cNvPr>
          <p:cNvSpPr/>
          <p:nvPr/>
        </p:nvSpPr>
        <p:spPr>
          <a:xfrm>
            <a:off x="8272436" y="1924205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618FA91A-BCF8-41D4-9791-5A761B79FF26}"/>
              </a:ext>
            </a:extLst>
          </p:cNvPr>
          <p:cNvSpPr/>
          <p:nvPr/>
        </p:nvSpPr>
        <p:spPr>
          <a:xfrm>
            <a:off x="8016981" y="2645298"/>
            <a:ext cx="180000" cy="18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араллелограмм 92">
            <a:extLst>
              <a:ext uri="{FF2B5EF4-FFF2-40B4-BE49-F238E27FC236}">
                <a16:creationId xmlns:a16="http://schemas.microsoft.com/office/drawing/2014/main" id="{B6DB2365-BAF5-4A4C-B3B2-F8507AADF169}"/>
              </a:ext>
            </a:extLst>
          </p:cNvPr>
          <p:cNvSpPr/>
          <p:nvPr/>
        </p:nvSpPr>
        <p:spPr>
          <a:xfrm rot="12384041">
            <a:off x="4829138" y="3387628"/>
            <a:ext cx="4189886" cy="2086134"/>
          </a:xfrm>
          <a:prstGeom prst="parallelogram">
            <a:avLst>
              <a:gd name="adj" fmla="val 80952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Заголовок 1">
            <a:extLst>
              <a:ext uri="{FF2B5EF4-FFF2-40B4-BE49-F238E27FC236}">
                <a16:creationId xmlns:a16="http://schemas.microsoft.com/office/drawing/2014/main" id="{2624870E-823D-4E3F-BA07-D33674558BBB}"/>
              </a:ext>
            </a:extLst>
          </p:cNvPr>
          <p:cNvSpPr txBox="1">
            <a:spLocks/>
          </p:cNvSpPr>
          <p:nvPr/>
        </p:nvSpPr>
        <p:spPr>
          <a:xfrm>
            <a:off x="1633317" y="679614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«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нелинейная» граница</a:t>
            </a:r>
          </a:p>
        </p:txBody>
      </p:sp>
    </p:spTree>
    <p:extLst>
      <p:ext uri="{BB962C8B-B14F-4D97-AF65-F5344CB8AC3E}">
        <p14:creationId xmlns:p14="http://schemas.microsoft.com/office/powerpoint/2010/main" val="368028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</a:rPr>
              <a:t>Метод Опорных Векторов: </a:t>
            </a:r>
            <a:r>
              <a:rPr lang="en-US" sz="2261" b="1" dirty="0">
                <a:solidFill>
                  <a:schemeClr val="bg1"/>
                </a:solidFill>
                <a:latin typeface="Montserrat"/>
              </a:rPr>
              <a:t>Kernel Trick</a:t>
            </a:r>
            <a:r>
              <a:rPr lang="ru-RU" sz="2261" b="1" dirty="0">
                <a:solidFill>
                  <a:schemeClr val="bg1"/>
                </a:solidFill>
                <a:latin typeface="Montserrat"/>
              </a:rPr>
              <a:t>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Ядерный Метод Главных Компонент</a:t>
            </a:r>
            <a:endParaRPr lang="tr-TR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279641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F32F9952-EB18-4D26-83D8-9C04A18F4762}"/>
              </a:ext>
            </a:extLst>
          </p:cNvPr>
          <p:cNvSpPr txBox="1">
            <a:spLocks/>
          </p:cNvSpPr>
          <p:nvPr/>
        </p:nvSpPr>
        <p:spPr>
          <a:xfrm>
            <a:off x="519984" y="558775"/>
            <a:ext cx="11260832" cy="89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Kernel Trick</a:t>
            </a:r>
            <a:endParaRPr lang="ru-RU" sz="3200" b="1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0E47CC-7FF5-473C-ADCB-D7404B35EE3D}"/>
                  </a:ext>
                </a:extLst>
              </p:cNvPr>
              <p:cNvSpPr/>
              <p:nvPr/>
            </p:nvSpPr>
            <p:spPr>
              <a:xfrm>
                <a:off x="322573" y="2612431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0E47CC-7FF5-473C-ADCB-D7404B35E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3" y="2612431"/>
                <a:ext cx="4349524" cy="584775"/>
              </a:xfrm>
              <a:prstGeom prst="rect">
                <a:avLst/>
              </a:prstGeom>
              <a:blipFill>
                <a:blip r:embed="rId4"/>
                <a:stretch>
                  <a:fillRect t="-13684" r="-561" b="-34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3A67A9-A572-4B2B-A923-E4446C498D90}"/>
                  </a:ext>
                </a:extLst>
              </p:cNvPr>
              <p:cNvSpPr/>
              <p:nvPr/>
            </p:nvSpPr>
            <p:spPr>
              <a:xfrm>
                <a:off x="650441" y="1641522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3A67A9-A572-4B2B-A923-E4446C498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1641522"/>
                <a:ext cx="21540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A1AB0E-96FD-4A04-90F6-6668ED8E8923}"/>
              </a:ext>
            </a:extLst>
          </p:cNvPr>
          <p:cNvSpPr/>
          <p:nvPr/>
        </p:nvSpPr>
        <p:spPr>
          <a:xfrm>
            <a:off x="231101" y="3507195"/>
            <a:ext cx="10047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Ядро </a:t>
            </a:r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Kernel -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симметричное и неотрицательное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964A387-78FE-4A5B-9FEC-DD3E4503524D}"/>
                  </a:ext>
                </a:extLst>
              </p:cNvPr>
              <p:cNvSpPr/>
              <p:nvPr/>
            </p:nvSpPr>
            <p:spPr>
              <a:xfrm>
                <a:off x="827894" y="4097599"/>
                <a:ext cx="6718519" cy="128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</m:e>
                      </m:nary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6964A387-78FE-4A5B-9FEC-DD3E45035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94" y="4097599"/>
                <a:ext cx="6718519" cy="12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A73BC8C-ECD9-4417-9158-370D5032FDB4}"/>
                  </a:ext>
                </a:extLst>
              </p:cNvPr>
              <p:cNvSpPr/>
              <p:nvPr/>
            </p:nvSpPr>
            <p:spPr>
              <a:xfrm>
                <a:off x="231101" y="5183318"/>
                <a:ext cx="8557258" cy="128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32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</a:rPr>
                        <m:t>}</m:t>
                      </m:r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9A73BC8C-ECD9-4417-9158-370D5032F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1" y="5183318"/>
                <a:ext cx="8557258" cy="1287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2AB0D339-407B-46F3-BEF9-BE41FF9BFC6F}"/>
              </a:ext>
            </a:extLst>
          </p:cNvPr>
          <p:cNvSpPr/>
          <p:nvPr/>
        </p:nvSpPr>
        <p:spPr>
          <a:xfrm>
            <a:off x="938542" y="1455599"/>
            <a:ext cx="1475086" cy="1005723"/>
          </a:xfrm>
          <a:prstGeom prst="noSmoking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DBF0DB3-2615-4FD2-B742-DFB13D54CC0C}"/>
              </a:ext>
            </a:extLst>
          </p:cNvPr>
          <p:cNvSpPr/>
          <p:nvPr/>
        </p:nvSpPr>
        <p:spPr>
          <a:xfrm>
            <a:off x="231101" y="2520420"/>
            <a:ext cx="4536504" cy="735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BC6D51E4-755C-CB09-D488-7718531E5E14}"/>
                  </a:ext>
                </a:extLst>
              </p:cNvPr>
              <p:cNvSpPr/>
              <p:nvPr/>
            </p:nvSpPr>
            <p:spPr>
              <a:xfrm>
                <a:off x="6806658" y="1807379"/>
                <a:ext cx="25769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BC6D51E4-755C-CB09-D488-7718531E5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58" y="1807379"/>
                <a:ext cx="257693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8E70AA-24E5-80D2-94AA-7696C1BAD27E}"/>
                  </a:ext>
                </a:extLst>
              </p:cNvPr>
              <p:cNvSpPr/>
              <p:nvPr/>
            </p:nvSpPr>
            <p:spPr>
              <a:xfrm>
                <a:off x="6734650" y="2311435"/>
                <a:ext cx="4854534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18E70AA-24E5-80D2-94AA-7696C1BAD2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50" y="2311435"/>
                <a:ext cx="4854534" cy="1268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A4B39BA-85F3-440B-E281-7CBC75F6C841}"/>
                  </a:ext>
                </a:extLst>
              </p:cNvPr>
              <p:cNvSpPr/>
              <p:nvPr/>
            </p:nvSpPr>
            <p:spPr>
              <a:xfrm>
                <a:off x="8966898" y="1735371"/>
                <a:ext cx="25769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A4B39BA-85F3-440B-E281-7CBC75F6C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898" y="1735371"/>
                <a:ext cx="257693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29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10" grpId="0"/>
      <p:bldP spid="11" grpId="0"/>
      <p:bldP spid="12" grpId="0"/>
      <p:bldP spid="13" grpId="0" animBg="1"/>
      <p:bldP spid="14" grpId="0" animBg="1"/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C04182C-5023-4D58-957D-531D9B6186A7}"/>
                  </a:ext>
                </a:extLst>
              </p:cNvPr>
              <p:cNvSpPr/>
              <p:nvPr/>
            </p:nvSpPr>
            <p:spPr>
              <a:xfrm>
                <a:off x="3981067" y="1406367"/>
                <a:ext cx="3246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  <a:r>
                  <a:rPr lang="el-GR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}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C04182C-5023-4D58-957D-531D9B618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67" y="1406367"/>
                <a:ext cx="3246081" cy="461665"/>
              </a:xfrm>
              <a:prstGeom prst="rect">
                <a:avLst/>
              </a:prstGeom>
              <a:blipFill>
                <a:blip r:embed="rId4"/>
                <a:stretch>
                  <a:fillRect l="-375" t="-9333" r="-2064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1BE5129-17BA-4014-23BE-F13AAD9FD781}"/>
              </a:ext>
            </a:extLst>
          </p:cNvPr>
          <p:cNvSpPr txBox="1"/>
          <p:nvPr/>
        </p:nvSpPr>
        <p:spPr>
          <a:xfrm>
            <a:off x="3539025" y="565870"/>
            <a:ext cx="6405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Полиномиальное ядро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7252F5B-C413-AD24-F3C4-50EA5AF5C46F}"/>
                  </a:ext>
                </a:extLst>
              </p:cNvPr>
              <p:cNvSpPr/>
              <p:nvPr/>
            </p:nvSpPr>
            <p:spPr>
              <a:xfrm>
                <a:off x="144860" y="1796024"/>
                <a:ext cx="4581319" cy="513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7252F5B-C413-AD24-F3C4-50EA5AF5C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60" y="1796024"/>
                <a:ext cx="4581319" cy="513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FA91E7-DB74-9700-5F2B-A98518FD2D39}"/>
                  </a:ext>
                </a:extLst>
              </p:cNvPr>
              <p:cNvSpPr/>
              <p:nvPr/>
            </p:nvSpPr>
            <p:spPr>
              <a:xfrm>
                <a:off x="5041404" y="1868032"/>
                <a:ext cx="5256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); 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AFA91E7-DB74-9700-5F2B-A98518FD2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404" y="1868032"/>
                <a:ext cx="52565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271925-0697-E984-94D6-4111E61A835D}"/>
                  </a:ext>
                </a:extLst>
              </p:cNvPr>
              <p:cNvSpPr/>
              <p:nvPr/>
            </p:nvSpPr>
            <p:spPr>
              <a:xfrm>
                <a:off x="576908" y="2516104"/>
                <a:ext cx="118897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,</m:t>
                      </m:r>
                      <m:r>
                        <m:rPr>
                          <m:nor/>
                        </m:rPr>
                        <a:rPr lang="el-GR" sz="28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</a:rPr>
                        <m:t>}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D271925-0697-E984-94D6-4111E61A8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08" y="2516104"/>
                <a:ext cx="1188978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3144078-8DD8-B6E9-FF6F-9D2BC2181590}"/>
                  </a:ext>
                </a:extLst>
              </p:cNvPr>
              <p:cNvSpPr/>
              <p:nvPr/>
            </p:nvSpPr>
            <p:spPr>
              <a:xfrm>
                <a:off x="360884" y="4028272"/>
                <a:ext cx="5564087" cy="500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3144078-8DD8-B6E9-FF6F-9D2BC21815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84" y="4028272"/>
                <a:ext cx="5564087" cy="5004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160108D-8BFF-D98C-E9EF-4E5BBFE81BE7}"/>
                  </a:ext>
                </a:extLst>
              </p:cNvPr>
              <p:cNvSpPr/>
              <p:nvPr/>
            </p:nvSpPr>
            <p:spPr>
              <a:xfrm>
                <a:off x="288876" y="3164176"/>
                <a:ext cx="10933826" cy="52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160108D-8BFF-D98C-E9EF-4E5BBFE81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76" y="3164176"/>
                <a:ext cx="10933826" cy="5289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30DC5FD-C5E7-6DD0-6F3B-33DA598D1787}"/>
                  </a:ext>
                </a:extLst>
              </p:cNvPr>
              <p:cNvSpPr/>
              <p:nvPr/>
            </p:nvSpPr>
            <p:spPr>
              <a:xfrm>
                <a:off x="216869" y="4820360"/>
                <a:ext cx="61926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Размерность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Размерность 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5 </a:t>
                </a:r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030DC5FD-C5E7-6DD0-6F3B-33DA598D1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69" y="4820360"/>
                <a:ext cx="6192688" cy="523220"/>
              </a:xfrm>
              <a:prstGeom prst="rect">
                <a:avLst/>
              </a:prstGeom>
              <a:blipFill>
                <a:blip r:embed="rId10"/>
                <a:stretch>
                  <a:fillRect l="-2069" t="-11628" r="-78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2EA07ED-1561-4531-5906-2A03EEF8E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9556" y="3740239"/>
            <a:ext cx="5425057" cy="29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5" grpId="0"/>
      <p:bldP spid="6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92AF3251-E999-4FD4-A27F-1D8CC4D9A045}"/>
              </a:ext>
            </a:extLst>
          </p:cNvPr>
          <p:cNvSpPr txBox="1">
            <a:spLocks/>
          </p:cNvSpPr>
          <p:nvPr/>
        </p:nvSpPr>
        <p:spPr>
          <a:xfrm>
            <a:off x="650234" y="590998"/>
            <a:ext cx="11260832" cy="98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Radial Basis Function </a:t>
            </a:r>
          </a:p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Радиальная базисная 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8D41767-BC1D-2D51-DF2A-2A6FF65BCC2D}"/>
                  </a:ext>
                </a:extLst>
              </p:cNvPr>
              <p:cNvSpPr/>
              <p:nvPr/>
            </p:nvSpPr>
            <p:spPr>
              <a:xfrm>
                <a:off x="270450" y="2190223"/>
                <a:ext cx="5839739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28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28D41767-BC1D-2D51-DF2A-2A6FF65BC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0" y="2190223"/>
                <a:ext cx="5839739" cy="521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CC6CF07-199F-2E19-EE38-8D488462BCA9}"/>
                  </a:ext>
                </a:extLst>
              </p:cNvPr>
              <p:cNvSpPr/>
              <p:nvPr/>
            </p:nvSpPr>
            <p:spPr>
              <a:xfrm>
                <a:off x="54426" y="2910303"/>
                <a:ext cx="8525731" cy="716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  <m: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p>
                              </m:sSup>
                            </m:e>
                          </m:func>
                          <m:r>
                            <m:rPr>
                              <m:nor/>
                            </m:rPr>
                            <a:rPr lang="ru-RU" sz="2800" baseline="30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CC6CF07-199F-2E19-EE38-8D488462B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6" y="2910303"/>
                <a:ext cx="8525731" cy="716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F7AEDFE-9E3A-1E5A-FB10-D1E35979676B}"/>
                  </a:ext>
                </a:extLst>
              </p:cNvPr>
              <p:cNvSpPr/>
              <p:nvPr/>
            </p:nvSpPr>
            <p:spPr>
              <a:xfrm>
                <a:off x="7102042" y="1830183"/>
                <a:ext cx="4809024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);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FF7AEDFE-9E3A-1E5A-FB10-D1E359796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042" y="1830183"/>
                <a:ext cx="4809024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9F87571-7B3E-7E8C-4DE6-FD13A3886DB7}"/>
                  </a:ext>
                </a:extLst>
              </p:cNvPr>
              <p:cNvSpPr/>
              <p:nvPr/>
            </p:nvSpPr>
            <p:spPr>
              <a:xfrm>
                <a:off x="414466" y="4494479"/>
                <a:ext cx="6001836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∞!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79F87571-7B3E-7E8C-4DE6-FD13A3886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66" y="4494479"/>
                <a:ext cx="6001836" cy="833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DA092F-0FA2-40A2-340B-9A67529E3799}"/>
                  </a:ext>
                </a:extLst>
              </p:cNvPr>
              <p:cNvSpPr/>
              <p:nvPr/>
            </p:nvSpPr>
            <p:spPr>
              <a:xfrm>
                <a:off x="126434" y="5286567"/>
                <a:ext cx="814586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Размерность 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Размерность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D2DA092F-0FA2-40A2-340B-9A67529E3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4" y="5286567"/>
                <a:ext cx="8145861" cy="523220"/>
              </a:xfrm>
              <a:prstGeom prst="rect">
                <a:avLst/>
              </a:prstGeom>
              <a:blipFill>
                <a:blip r:embed="rId8"/>
                <a:stretch>
                  <a:fillRect l="-1572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8E1D075-FF13-8265-B7EF-702B2A29DAA2}"/>
              </a:ext>
            </a:extLst>
          </p:cNvPr>
          <p:cNvSpPr/>
          <p:nvPr/>
        </p:nvSpPr>
        <p:spPr>
          <a:xfrm>
            <a:off x="558482" y="3918415"/>
            <a:ext cx="81458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Ряд Тейлора для экспоненты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6776996-086B-EDD3-2FEE-975D5FAA937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4375" y="3807809"/>
            <a:ext cx="5430738" cy="2922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6C61145-5DCF-EB33-201F-012773E7FC95}"/>
                  </a:ext>
                </a:extLst>
              </p:cNvPr>
              <p:cNvSpPr/>
              <p:nvPr/>
            </p:nvSpPr>
            <p:spPr>
              <a:xfrm>
                <a:off x="3981067" y="1406367"/>
                <a:ext cx="3246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  <a:r>
                  <a:rPr lang="el-GR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}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6C61145-5DCF-EB33-201F-012773E7F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67" y="1406367"/>
                <a:ext cx="3246081" cy="461665"/>
              </a:xfrm>
              <a:prstGeom prst="rect">
                <a:avLst/>
              </a:prstGeom>
              <a:blipFill>
                <a:blip r:embed="rId10"/>
                <a:stretch>
                  <a:fillRect l="-375" t="-9333" r="-2064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3" grpId="0"/>
      <p:bldP spid="4" grpId="0"/>
      <p:bldP spid="5" grpId="0"/>
      <p:bldP spid="6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0CA510-507B-01B3-8902-F254183A6116}"/>
                  </a:ext>
                </a:extLst>
              </p:cNvPr>
              <p:cNvSpPr/>
              <p:nvPr/>
            </p:nvSpPr>
            <p:spPr>
              <a:xfrm>
                <a:off x="921272" y="1781440"/>
                <a:ext cx="4284891" cy="5137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B0CA510-507B-01B3-8902-F254183A61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2" y="1781440"/>
                <a:ext cx="4284891" cy="513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5FC3BDD-DD99-212A-1B38-4623884C7D85}"/>
                  </a:ext>
                </a:extLst>
              </p:cNvPr>
              <p:cNvSpPr/>
              <p:nvPr/>
            </p:nvSpPr>
            <p:spPr>
              <a:xfrm>
                <a:off x="7373094" y="1472279"/>
                <a:ext cx="3107646" cy="929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ru-RU" sz="28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C5FC3BDD-DD99-212A-1B38-4623884C7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094" y="1472279"/>
                <a:ext cx="3107646" cy="929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10074AE-00AC-6FF4-4451-84254D108841}"/>
              </a:ext>
            </a:extLst>
          </p:cNvPr>
          <p:cNvSpPr/>
          <p:nvPr/>
        </p:nvSpPr>
        <p:spPr>
          <a:xfrm>
            <a:off x="536820" y="2448394"/>
            <a:ext cx="10585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У Воронцова называется «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нейросеть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с </a:t>
            </a:r>
            <a:r>
              <a:rPr lang="ru-RU" sz="24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сигмоидными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функциями активации»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335CC3A-2299-B199-5E0E-831DF86C132E}"/>
                  </a:ext>
                </a:extLst>
              </p:cNvPr>
              <p:cNvSpPr/>
              <p:nvPr/>
            </p:nvSpPr>
            <p:spPr>
              <a:xfrm>
                <a:off x="325441" y="3121740"/>
                <a:ext cx="6056309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}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7335CC3A-2299-B199-5E0E-831DF86C1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41" y="3121740"/>
                <a:ext cx="6056309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E377EDAA-E909-9D05-0BCA-B2B2852A8736}"/>
              </a:ext>
            </a:extLst>
          </p:cNvPr>
          <p:cNvSpPr/>
          <p:nvPr/>
        </p:nvSpPr>
        <p:spPr>
          <a:xfrm>
            <a:off x="191344" y="5013176"/>
            <a:ext cx="396000" cy="396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z</a:t>
            </a:r>
            <a:endParaRPr lang="ru-RU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7181D3D-E0AF-AA86-0F24-D839B1ABE6F5}"/>
                  </a:ext>
                </a:extLst>
              </p:cNvPr>
              <p:cNvSpPr/>
              <p:nvPr/>
            </p:nvSpPr>
            <p:spPr>
              <a:xfrm>
                <a:off x="1199456" y="4149080"/>
                <a:ext cx="1584176" cy="43204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C7181D3D-E0AF-AA86-0F24-D839B1ABE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149080"/>
                <a:ext cx="1584176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78E62E-63ED-C65F-3E3D-F9AF379AC4A9}"/>
                  </a:ext>
                </a:extLst>
              </p:cNvPr>
              <p:cNvSpPr/>
              <p:nvPr/>
            </p:nvSpPr>
            <p:spPr>
              <a:xfrm>
                <a:off x="1199456" y="5877272"/>
                <a:ext cx="1584176" cy="43204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78E62E-63ED-C65F-3E3D-F9AF379AC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5877272"/>
                <a:ext cx="1584176" cy="432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D4401DA-DD4D-8DF0-A7E4-AEE441D42499}"/>
                  </a:ext>
                </a:extLst>
              </p:cNvPr>
              <p:cNvSpPr/>
              <p:nvPr/>
            </p:nvSpPr>
            <p:spPr>
              <a:xfrm>
                <a:off x="4295800" y="4869160"/>
                <a:ext cx="1080120" cy="93610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D4401DA-DD4D-8DF0-A7E4-AEE441D42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4869160"/>
                <a:ext cx="1080120" cy="9361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328D297-A5F5-646F-1863-5E3DFA6E3B71}"/>
              </a:ext>
            </a:extLst>
          </p:cNvPr>
          <p:cNvCxnSpPr>
            <a:stCxn id="13" idx="6"/>
            <a:endCxn id="14" idx="1"/>
          </p:cNvCxnSpPr>
          <p:nvPr/>
        </p:nvCxnSpPr>
        <p:spPr>
          <a:xfrm flipV="1">
            <a:off x="587344" y="4365104"/>
            <a:ext cx="612112" cy="8460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429757C6-53A5-74E0-3019-718AFE5437E7}"/>
              </a:ext>
            </a:extLst>
          </p:cNvPr>
          <p:cNvCxnSpPr>
            <a:stCxn id="13" idx="6"/>
            <a:endCxn id="15" idx="1"/>
          </p:cNvCxnSpPr>
          <p:nvPr/>
        </p:nvCxnSpPr>
        <p:spPr>
          <a:xfrm>
            <a:off x="587344" y="5211176"/>
            <a:ext cx="612112" cy="8821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DAC2BE4D-99ED-E5D1-D8B7-BE95063DDD45}"/>
              </a:ext>
            </a:extLst>
          </p:cNvPr>
          <p:cNvSpPr/>
          <p:nvPr/>
        </p:nvSpPr>
        <p:spPr>
          <a:xfrm>
            <a:off x="2999656" y="6381328"/>
            <a:ext cx="396000" cy="396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ru-RU" sz="28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FF72FF0-F4D9-F7C9-7F77-6EEA0A276917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2783632" y="4365104"/>
            <a:ext cx="1512168" cy="97210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A575A48-8C48-7C2F-D4AB-714DA37B49A0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783632" y="5337212"/>
            <a:ext cx="1512168" cy="75608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949F41A-8F57-31B8-45B2-70142ED249C6}"/>
              </a:ext>
            </a:extLst>
          </p:cNvPr>
          <p:cNvCxnSpPr>
            <a:stCxn id="19" idx="6"/>
            <a:endCxn id="16" idx="1"/>
          </p:cNvCxnSpPr>
          <p:nvPr/>
        </p:nvCxnSpPr>
        <p:spPr>
          <a:xfrm flipV="1">
            <a:off x="3395656" y="5337212"/>
            <a:ext cx="900144" cy="12421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1AB9D30-9252-F58D-0061-1E62D799A349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 flipV="1">
            <a:off x="5375920" y="5316017"/>
            <a:ext cx="906976" cy="2119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1A7D120-BA4D-E4C4-0750-48F94A2CFA9F}"/>
                  </a:ext>
                </a:extLst>
              </p:cNvPr>
              <p:cNvSpPr/>
              <p:nvPr/>
            </p:nvSpPr>
            <p:spPr>
              <a:xfrm>
                <a:off x="6282896" y="5085184"/>
                <a:ext cx="15412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01A7D120-BA4D-E4C4-0750-48F94A2CF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896" y="5085184"/>
                <a:ext cx="1541296" cy="461665"/>
              </a:xfrm>
              <a:prstGeom prst="rect">
                <a:avLst/>
              </a:prstGeom>
              <a:blipFill>
                <a:blip r:embed="rId10"/>
                <a:stretch>
                  <a:fillRect l="-1190"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F1301A-77CF-780A-12DC-AA43E5751B58}"/>
                  </a:ext>
                </a:extLst>
              </p:cNvPr>
              <p:cNvSpPr/>
              <p:nvPr/>
            </p:nvSpPr>
            <p:spPr>
              <a:xfrm>
                <a:off x="3143672" y="4293096"/>
                <a:ext cx="11919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51F1301A-77CF-780A-12DC-AA43E575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4293096"/>
                <a:ext cx="1191993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05E6798-1101-168A-4101-18327A2C2B92}"/>
                  </a:ext>
                </a:extLst>
              </p:cNvPr>
              <p:cNvSpPr/>
              <p:nvPr/>
            </p:nvSpPr>
            <p:spPr>
              <a:xfrm>
                <a:off x="2783632" y="5157192"/>
                <a:ext cx="1213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05E6798-1101-168A-4101-18327A2C2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5157192"/>
                <a:ext cx="1213409" cy="369332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E515E8C-F311-15FB-6E6E-0F551A62D9A9}"/>
                  </a:ext>
                </a:extLst>
              </p:cNvPr>
              <p:cNvSpPr/>
              <p:nvPr/>
            </p:nvSpPr>
            <p:spPr>
              <a:xfrm>
                <a:off x="1559496" y="4653136"/>
                <a:ext cx="79208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9E515E8C-F311-15FB-6E6E-0F551A62D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4653136"/>
                <a:ext cx="792088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923345-9B62-F5EA-5CF9-9468E3931E9B}"/>
                  </a:ext>
                </a:extLst>
              </p:cNvPr>
              <p:cNvSpPr/>
              <p:nvPr/>
            </p:nvSpPr>
            <p:spPr>
              <a:xfrm>
                <a:off x="3719736" y="6021288"/>
                <a:ext cx="5071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AE923345-9B62-F5EA-5CF9-9468E3931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6021288"/>
                <a:ext cx="507126" cy="369332"/>
              </a:xfrm>
              <a:prstGeom prst="rect">
                <a:avLst/>
              </a:prstGeom>
              <a:blipFill>
                <a:blip r:embed="rId1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2D02ABB-40A3-85B8-C9A3-310E31D936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2234" y="3106015"/>
            <a:ext cx="3009762" cy="3168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DFB568F-D44B-4163-379C-749AA497FCC8}"/>
                  </a:ext>
                </a:extLst>
              </p:cNvPr>
              <p:cNvSpPr/>
              <p:nvPr/>
            </p:nvSpPr>
            <p:spPr>
              <a:xfrm>
                <a:off x="3981067" y="1406367"/>
                <a:ext cx="3246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  <a:r>
                  <a:rPr lang="el-GR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}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DFB568F-D44B-4163-379C-749AA497F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067" y="1406367"/>
                <a:ext cx="3246081" cy="461665"/>
              </a:xfrm>
              <a:prstGeom prst="rect">
                <a:avLst/>
              </a:prstGeom>
              <a:blipFill>
                <a:blip r:embed="rId16"/>
                <a:stretch>
                  <a:fillRect l="-375" t="-9333" r="-2064" b="-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E596905-350E-04D1-EFB7-81FD23BE0E11}"/>
              </a:ext>
            </a:extLst>
          </p:cNvPr>
          <p:cNvSpPr txBox="1"/>
          <p:nvPr/>
        </p:nvSpPr>
        <p:spPr>
          <a:xfrm>
            <a:off x="3539025" y="565870"/>
            <a:ext cx="6405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Сигмовидное ядро</a:t>
            </a:r>
          </a:p>
        </p:txBody>
      </p:sp>
    </p:spTree>
    <p:extLst>
      <p:ext uri="{BB962C8B-B14F-4D97-AF65-F5344CB8AC3E}">
        <p14:creationId xmlns:p14="http://schemas.microsoft.com/office/powerpoint/2010/main" val="287936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" grpId="0"/>
      <p:bldP spid="3" grpId="0"/>
      <p:bldP spid="4" grpId="0"/>
      <p:bldP spid="6" grpId="0"/>
      <p:bldP spid="13" grpId="0" animBg="1"/>
      <p:bldP spid="14" grpId="0" animBg="1"/>
      <p:bldP spid="15" grpId="0" animBg="1"/>
      <p:bldP spid="16" grpId="0" animBg="1"/>
      <p:bldP spid="19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5" name="Нижний колонтитул 6">
            <a:extLst>
              <a:ext uri="{FF2B5EF4-FFF2-40B4-BE49-F238E27FC236}">
                <a16:creationId xmlns:a16="http://schemas.microsoft.com/office/drawing/2014/main" id="{1896F394-16CC-B55D-1706-BCA1A28AF697}"/>
              </a:ext>
            </a:extLst>
          </p:cNvPr>
          <p:cNvSpPr txBox="1">
            <a:spLocks/>
          </p:cNvSpPr>
          <p:nvPr/>
        </p:nvSpPr>
        <p:spPr>
          <a:xfrm>
            <a:off x="2993201" y="481562"/>
            <a:ext cx="7180730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Кстати о </a:t>
            </a:r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нейронках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895F7C-FED0-8E6B-9519-81FACEE5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7" y="1083685"/>
            <a:ext cx="12147027" cy="82773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R-CNN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Region Based Convolutional Neural Networks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8" name="Picture 2" descr="Image for post">
            <a:extLst>
              <a:ext uri="{FF2B5EF4-FFF2-40B4-BE49-F238E27FC236}">
                <a16:creationId xmlns:a16="http://schemas.microsoft.com/office/drawing/2014/main" id="{2485E175-CBBB-5761-BA54-0ECDD3880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1417" r="4975"/>
          <a:stretch/>
        </p:blipFill>
        <p:spPr bwMode="auto">
          <a:xfrm>
            <a:off x="328559" y="2274152"/>
            <a:ext cx="6680605" cy="239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4F30CD-DDF6-CE16-FD08-F0E393E5F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001" y="2274152"/>
            <a:ext cx="4370237" cy="391434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236DEB-05B4-8820-D7FD-9FED39104446}"/>
              </a:ext>
            </a:extLst>
          </p:cNvPr>
          <p:cNvSpPr/>
          <p:nvPr/>
        </p:nvSpPr>
        <p:spPr>
          <a:xfrm>
            <a:off x="479376" y="5543550"/>
            <a:ext cx="65470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Girshick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Ross, Jeff Donahue, Trevor Darrell, and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Jitendra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Malik. "Rich feature hierarchies for accurate object detection and semantic segmentation." In </a:t>
            </a:r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, pp. 580-587. 2014.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</a:rPr>
              <a:t>Метод Опорных Векторов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Ядерный Метод Главных Компонент</a:t>
            </a:r>
            <a:endParaRPr lang="en-US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917527F-705F-42CD-B624-559CE2B103BB}"/>
              </a:ext>
            </a:extLst>
          </p:cNvPr>
          <p:cNvSpPr txBox="1">
            <a:spLocks/>
          </p:cNvSpPr>
          <p:nvPr/>
        </p:nvSpPr>
        <p:spPr>
          <a:xfrm>
            <a:off x="2339353" y="57292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 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F9A5C25-DAAC-47F9-A80B-7D40C44F59A8}"/>
              </a:ext>
            </a:extLst>
          </p:cNvPr>
          <p:cNvSpPr txBox="1">
            <a:spLocks/>
          </p:cNvSpPr>
          <p:nvPr/>
        </p:nvSpPr>
        <p:spPr>
          <a:xfrm>
            <a:off x="2461699" y="1028516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0CEB297-24EA-4461-922E-26D9622785C5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всех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38B6937-0D5A-46EB-9258-7556EDAA8AB7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135B3BA-1EF6-41E1-B887-BC55B1164B66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B00137F6-A4A0-407E-9A25-A0A141640B6D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6C5A86E-17BC-4287-8509-3AAF17900D1C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FF35723-BCEE-4AF2-A21D-07A8C3D45042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25590D0-FEE6-4E29-990D-524FD680F9E3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363FC9E-5002-4362-88A4-632F6FE7E22F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D447933-4623-489C-953A-258EB846604D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2E46F92-393B-4288-9879-AA7566DF8086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4C23B66-103B-45CD-9468-92E7B1499512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833BB3C-82C6-4134-BA32-7DB5A706EDD4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A1401AC-319F-42AA-A7F0-CBF30665E4B0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49D9EC5-A279-4BA7-AE1D-0BEB37454F5E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8EF19146-9EEC-4BF9-9071-429C23344BE3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E5C4B41-D5CB-43EB-ABA0-D6569C17AF84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F79B872C-0FEA-43F0-8F1B-23AE90EB272A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4EE540A-D7AB-4F51-AD4E-1D47736560D8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3FF58724-4836-4389-87DB-D8EB8D807131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9183F12-37E0-4049-823E-3253E5D931BE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CF19F89-7757-43DD-8C45-96AD371CDF56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8FD6DD3-FB3C-475D-A400-A1DDAA8276C5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56D0380-1EAC-482E-B91E-DBC864AA3452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8295231F-B523-42C7-A32B-4B8A05CE0B2C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5217F1E-AF63-4948-88B9-9830EC992666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5FB2A84B-27BA-414A-9CA9-7226D79D9FFB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7AB67861-81F2-4DC5-B325-CD8EA5B893CF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12ED1F8C-1B22-4EF5-ACB5-01763FA5FC6B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DBAD9D8-8C29-473F-A1F4-E4B9367CDE6B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33F2BA4E-4D61-4474-ACFF-D19ABFCD06E0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0DEABB45-12B5-4EB9-A20B-DF42EAA7ED9B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9550771C-B831-4BE8-B5E0-B5E77626E223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27A9B9EC-1769-49CA-8D27-16F66C744D0D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C47D03DC-D78C-4E11-B8DE-7A128A50EA8F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72F963D6-D46E-483B-B720-3ABCE38DD532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7386FB55-2CDC-4323-84AA-A1CEE2E582CC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FD2E215C-83F0-45A5-8E53-8E491F42A704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24A87FA5-9F00-4C00-A5C5-31F4240A39C7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DD06B1E6-5B6A-46F4-BD92-EA1AC97ECFEF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F15CA48C-675A-4E94-AEBD-0E3FB7022B68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53AFCB50-92D5-452C-820C-BE62B56ED730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DA741FFD-73F3-4E6E-B8D7-11FD68AEA181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E3858F1-05EE-4A7D-9B18-2497D54250A0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CBEC60C9-94DF-4220-870D-85C76ED0B50D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FD5ABB7B-22F2-452B-83B6-4DC7C6AC6E52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437E1835-6665-4932-83A7-D1EF9FF04B97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D94DAB4-A366-4BE9-B294-19B973425D42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4A3102A-C6E2-4519-A645-D229F4EA7183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5D048B5-964F-4444-8C5E-320EC419B86F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B35BDBB9-547E-478E-AE75-F47DB6861A29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465A7653-C73C-4B8C-A4D0-1196B3770240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AD98F420-654F-4514-A7C5-7A12F36FC465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DF33B061-75CD-450E-B15B-D86F27BAB132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DCC20E98-E808-4FA1-926D-7CCD2FD29F09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2578E04-65EA-4FAA-94EB-4D50DC4C1282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044E5D89-BA5E-4A43-83C2-45A285AF2BA7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6ED98291-2E39-4A3A-85DD-0B49F04921A4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7CC7C40A-8C96-4B13-A35E-27DFD3FFB025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068CD68B-D167-494F-A137-9BD9AAE1B796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C310374D-D2DA-4764-9F14-9E69F8434520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DDA081E5-DA67-4994-BA5A-0A25E55A93D7}"/>
              </a:ext>
            </a:extLst>
          </p:cNvPr>
          <p:cNvCxnSpPr>
            <a:cxnSpLocks/>
          </p:cNvCxnSpPr>
          <p:nvPr/>
        </p:nvCxnSpPr>
        <p:spPr>
          <a:xfrm flipV="1">
            <a:off x="5419854" y="2234533"/>
            <a:ext cx="0" cy="24909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71F0A581-2DFF-436F-9033-896DAD5463CF}"/>
              </a:ext>
            </a:extLst>
          </p:cNvPr>
          <p:cNvCxnSpPr>
            <a:cxnSpLocks/>
          </p:cNvCxnSpPr>
          <p:nvPr/>
        </p:nvCxnSpPr>
        <p:spPr>
          <a:xfrm>
            <a:off x="5174296" y="4379855"/>
            <a:ext cx="292758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BA136214-1977-451E-9108-794B831D7EB8}"/>
              </a:ext>
            </a:extLst>
          </p:cNvPr>
          <p:cNvSpPr/>
          <p:nvPr/>
        </p:nvSpPr>
        <p:spPr>
          <a:xfrm rot="8651905">
            <a:off x="6447866" y="3495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E0742B0F-89D2-4052-B636-3212D235F03A}"/>
              </a:ext>
            </a:extLst>
          </p:cNvPr>
          <p:cNvSpPr/>
          <p:nvPr/>
        </p:nvSpPr>
        <p:spPr>
          <a:xfrm rot="8651905">
            <a:off x="6545131" y="359460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2B91780F-C398-4CFB-B8B8-DB9BE6A4C6B7}"/>
              </a:ext>
            </a:extLst>
          </p:cNvPr>
          <p:cNvSpPr/>
          <p:nvPr/>
        </p:nvSpPr>
        <p:spPr>
          <a:xfrm rot="8651905">
            <a:off x="6642396" y="369331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DB20F709-FE4D-42B1-BE1D-49CAA4185DB3}"/>
              </a:ext>
            </a:extLst>
          </p:cNvPr>
          <p:cNvSpPr/>
          <p:nvPr/>
        </p:nvSpPr>
        <p:spPr>
          <a:xfrm rot="8651905">
            <a:off x="6739661" y="379201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10A5DD0E-252A-41C3-923F-6428C76EADD1}"/>
              </a:ext>
            </a:extLst>
          </p:cNvPr>
          <p:cNvSpPr/>
          <p:nvPr/>
        </p:nvSpPr>
        <p:spPr>
          <a:xfrm rot="8651905">
            <a:off x="6836927" y="389072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D39CEB8F-2BC3-4E6B-B42C-0F48EB2606D5}"/>
              </a:ext>
            </a:extLst>
          </p:cNvPr>
          <p:cNvSpPr/>
          <p:nvPr/>
        </p:nvSpPr>
        <p:spPr>
          <a:xfrm rot="8651905">
            <a:off x="6934191" y="3989428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1B1ABF35-E6D5-43DC-9813-2A6CA2411DB6}"/>
              </a:ext>
            </a:extLst>
          </p:cNvPr>
          <p:cNvSpPr/>
          <p:nvPr/>
        </p:nvSpPr>
        <p:spPr>
          <a:xfrm rot="8651905">
            <a:off x="7031457" y="408813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EE25EC1-A787-41CF-8DE6-9B4E58E9F9A7}"/>
              </a:ext>
            </a:extLst>
          </p:cNvPr>
          <p:cNvSpPr/>
          <p:nvPr/>
        </p:nvSpPr>
        <p:spPr>
          <a:xfrm rot="8651905">
            <a:off x="6721010" y="353997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D19781B8-9737-49B4-8827-CF446EEE5300}"/>
              </a:ext>
            </a:extLst>
          </p:cNvPr>
          <p:cNvSpPr/>
          <p:nvPr/>
        </p:nvSpPr>
        <p:spPr>
          <a:xfrm rot="8651905">
            <a:off x="6818276" y="363868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E8741BF0-05C1-41FB-8893-FDB8F06433E3}"/>
              </a:ext>
            </a:extLst>
          </p:cNvPr>
          <p:cNvSpPr/>
          <p:nvPr/>
        </p:nvSpPr>
        <p:spPr>
          <a:xfrm rot="8651905">
            <a:off x="6915542" y="3737386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1CDFFDED-91FC-477A-B047-66033265C44F}"/>
              </a:ext>
            </a:extLst>
          </p:cNvPr>
          <p:cNvSpPr/>
          <p:nvPr/>
        </p:nvSpPr>
        <p:spPr>
          <a:xfrm rot="8651905">
            <a:off x="7012806" y="3836091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DE616D30-6FC3-476A-8EC5-EF1323B7209B}"/>
              </a:ext>
            </a:extLst>
          </p:cNvPr>
          <p:cNvSpPr/>
          <p:nvPr/>
        </p:nvSpPr>
        <p:spPr>
          <a:xfrm rot="8651905">
            <a:off x="6430251" y="3689495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A2D16027-B60A-4941-B86C-2A0248009D3E}"/>
              </a:ext>
            </a:extLst>
          </p:cNvPr>
          <p:cNvSpPr/>
          <p:nvPr/>
        </p:nvSpPr>
        <p:spPr>
          <a:xfrm rot="8651905">
            <a:off x="6527517" y="378819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24212843-6724-4044-8E21-45A602129EF2}"/>
              </a:ext>
            </a:extLst>
          </p:cNvPr>
          <p:cNvSpPr/>
          <p:nvPr/>
        </p:nvSpPr>
        <p:spPr>
          <a:xfrm rot="8651905">
            <a:off x="6624781" y="3886904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2AE8C1BB-D51D-4871-A092-7F8686785262}"/>
              </a:ext>
            </a:extLst>
          </p:cNvPr>
          <p:cNvSpPr/>
          <p:nvPr/>
        </p:nvSpPr>
        <p:spPr>
          <a:xfrm rot="8651905">
            <a:off x="6722047" y="398560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4DC20321-58F3-49BD-9265-1652D7013CE5}"/>
              </a:ext>
            </a:extLst>
          </p:cNvPr>
          <p:cNvSpPr/>
          <p:nvPr/>
        </p:nvSpPr>
        <p:spPr>
          <a:xfrm rot="8651905">
            <a:off x="6447866" y="3916069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094509E7-E340-4F75-B8EA-A1DD2D9B8DAD}"/>
              </a:ext>
            </a:extLst>
          </p:cNvPr>
          <p:cNvSpPr/>
          <p:nvPr/>
        </p:nvSpPr>
        <p:spPr>
          <a:xfrm rot="8651905">
            <a:off x="6545131" y="4014773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B27E5C7B-A67B-4FF5-AB8B-2429A07F6075}"/>
              </a:ext>
            </a:extLst>
          </p:cNvPr>
          <p:cNvSpPr/>
          <p:nvPr/>
        </p:nvSpPr>
        <p:spPr>
          <a:xfrm rot="8651905">
            <a:off x="6947261" y="3550837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1ED71EA0-C904-44EC-BA57-2D6126CB3C20}"/>
              </a:ext>
            </a:extLst>
          </p:cNvPr>
          <p:cNvSpPr/>
          <p:nvPr/>
        </p:nvSpPr>
        <p:spPr>
          <a:xfrm rot="8651905">
            <a:off x="7044527" y="3649542"/>
            <a:ext cx="114880" cy="1165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ADBFB018-12AD-4C9F-AE24-A928CD6B9995}"/>
              </a:ext>
            </a:extLst>
          </p:cNvPr>
          <p:cNvSpPr/>
          <p:nvPr/>
        </p:nvSpPr>
        <p:spPr>
          <a:xfrm rot="7691066" flipH="1">
            <a:off x="7123577" y="2560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866CFED5-31D3-4EE4-8636-064F3CA66CEA}"/>
              </a:ext>
            </a:extLst>
          </p:cNvPr>
          <p:cNvSpPr/>
          <p:nvPr/>
        </p:nvSpPr>
        <p:spPr>
          <a:xfrm rot="7691066" flipH="1">
            <a:off x="7220843" y="2658749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E285CC86-9AC5-40F1-A0E7-07EF08F19684}"/>
              </a:ext>
            </a:extLst>
          </p:cNvPr>
          <p:cNvSpPr/>
          <p:nvPr/>
        </p:nvSpPr>
        <p:spPr>
          <a:xfrm rot="7691066" flipH="1">
            <a:off x="7318108" y="275745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24843654-4D24-4127-BDA7-288591002F20}"/>
              </a:ext>
            </a:extLst>
          </p:cNvPr>
          <p:cNvSpPr/>
          <p:nvPr/>
        </p:nvSpPr>
        <p:spPr>
          <a:xfrm rot="7691066" flipH="1">
            <a:off x="7415374" y="285615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F0CC3B85-A895-4085-84BF-6ECB8AD2B193}"/>
              </a:ext>
            </a:extLst>
          </p:cNvPr>
          <p:cNvSpPr/>
          <p:nvPr/>
        </p:nvSpPr>
        <p:spPr>
          <a:xfrm rot="7691066" flipH="1">
            <a:off x="7512638" y="2954863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AD800D48-6EE6-4275-BDAF-D5D36F66D75B}"/>
              </a:ext>
            </a:extLst>
          </p:cNvPr>
          <p:cNvSpPr/>
          <p:nvPr/>
        </p:nvSpPr>
        <p:spPr>
          <a:xfrm rot="7691066" flipH="1">
            <a:off x="7673000" y="30629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A496611A-4E8E-418B-808E-B93FF0F1680C}"/>
              </a:ext>
            </a:extLst>
          </p:cNvPr>
          <p:cNvSpPr/>
          <p:nvPr/>
        </p:nvSpPr>
        <p:spPr>
          <a:xfrm rot="7691066" flipH="1">
            <a:off x="7770266" y="3174098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492E2542-679B-4B2C-ACC3-519C0E45661D}"/>
              </a:ext>
            </a:extLst>
          </p:cNvPr>
          <p:cNvSpPr/>
          <p:nvPr/>
        </p:nvSpPr>
        <p:spPr>
          <a:xfrm rot="7691066" flipH="1">
            <a:off x="7396723" y="260411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2FD2A875-99ED-4B08-B9F9-48B295861358}"/>
              </a:ext>
            </a:extLst>
          </p:cNvPr>
          <p:cNvSpPr/>
          <p:nvPr/>
        </p:nvSpPr>
        <p:spPr>
          <a:xfrm rot="7691066" flipH="1">
            <a:off x="7493987" y="270282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DE7FD20C-DB24-4542-B20F-355A133CA551}"/>
              </a:ext>
            </a:extLst>
          </p:cNvPr>
          <p:cNvSpPr/>
          <p:nvPr/>
        </p:nvSpPr>
        <p:spPr>
          <a:xfrm rot="7691066" flipH="1">
            <a:off x="7591253" y="280152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5A8F97E3-DFF4-40FA-89BC-061EEB1E22F8}"/>
              </a:ext>
            </a:extLst>
          </p:cNvPr>
          <p:cNvSpPr/>
          <p:nvPr/>
        </p:nvSpPr>
        <p:spPr>
          <a:xfrm rot="7691066" flipH="1">
            <a:off x="7688518" y="285229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34C4221D-252B-443A-BB3A-9AC757DAA951}"/>
              </a:ext>
            </a:extLst>
          </p:cNvPr>
          <p:cNvSpPr/>
          <p:nvPr/>
        </p:nvSpPr>
        <p:spPr>
          <a:xfrm rot="7691066" flipH="1">
            <a:off x="7105962" y="275363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CE4A95F7-9446-4840-9970-9FDF2D253BCE}"/>
              </a:ext>
            </a:extLst>
          </p:cNvPr>
          <p:cNvSpPr/>
          <p:nvPr/>
        </p:nvSpPr>
        <p:spPr>
          <a:xfrm rot="7691066" flipH="1">
            <a:off x="7203228" y="2852340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5DDBAAA2-2ED8-4517-8B2B-B1EF74AF0A82}"/>
              </a:ext>
            </a:extLst>
          </p:cNvPr>
          <p:cNvSpPr/>
          <p:nvPr/>
        </p:nvSpPr>
        <p:spPr>
          <a:xfrm rot="7691066" flipH="1">
            <a:off x="7300492" y="2951044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965534A2-D106-4F55-911B-486330BAF367}"/>
              </a:ext>
            </a:extLst>
          </p:cNvPr>
          <p:cNvSpPr/>
          <p:nvPr/>
        </p:nvSpPr>
        <p:spPr>
          <a:xfrm rot="7691066" flipH="1">
            <a:off x="7482559" y="3090641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0A41514-93B9-4DD0-BA5E-EB17DAD93503}"/>
              </a:ext>
            </a:extLst>
          </p:cNvPr>
          <p:cNvSpPr/>
          <p:nvPr/>
        </p:nvSpPr>
        <p:spPr>
          <a:xfrm rot="7691066" flipH="1">
            <a:off x="7153201" y="2997702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4810AFB9-E764-478F-B3D5-34433BC1A04C}"/>
              </a:ext>
            </a:extLst>
          </p:cNvPr>
          <p:cNvSpPr/>
          <p:nvPr/>
        </p:nvSpPr>
        <p:spPr>
          <a:xfrm rot="7691066" flipH="1">
            <a:off x="7317880" y="3116096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0745887A-79EA-4D48-B1EC-E1D91FD08E9B}"/>
              </a:ext>
            </a:extLst>
          </p:cNvPr>
          <p:cNvSpPr/>
          <p:nvPr/>
        </p:nvSpPr>
        <p:spPr>
          <a:xfrm rot="7691066" flipH="1">
            <a:off x="7622973" y="2614977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E40089C7-0E12-4B5B-8A27-6E3B61AAD372}"/>
              </a:ext>
            </a:extLst>
          </p:cNvPr>
          <p:cNvSpPr/>
          <p:nvPr/>
        </p:nvSpPr>
        <p:spPr>
          <a:xfrm rot="7691066" flipH="1">
            <a:off x="7720238" y="2665745"/>
            <a:ext cx="116580" cy="1148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C42CD3B3-F472-4F99-8883-ED4B32197AA4}"/>
              </a:ext>
            </a:extLst>
          </p:cNvPr>
          <p:cNvSpPr/>
          <p:nvPr/>
        </p:nvSpPr>
        <p:spPr>
          <a:xfrm rot="8651905">
            <a:off x="5817149" y="2530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14C48FD4-3D67-4FDD-931B-FBC06C8DA749}"/>
              </a:ext>
            </a:extLst>
          </p:cNvPr>
          <p:cNvSpPr/>
          <p:nvPr/>
        </p:nvSpPr>
        <p:spPr>
          <a:xfrm rot="8651905">
            <a:off x="5914413" y="2628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258B5EEC-F198-4174-9DF0-7C785D28B29F}"/>
              </a:ext>
            </a:extLst>
          </p:cNvPr>
          <p:cNvSpPr/>
          <p:nvPr/>
        </p:nvSpPr>
        <p:spPr>
          <a:xfrm rot="8651905">
            <a:off x="6011679" y="272759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A4A880D8-18E7-41F3-AC87-FDA0613A6B4C}"/>
              </a:ext>
            </a:extLst>
          </p:cNvPr>
          <p:cNvSpPr/>
          <p:nvPr/>
        </p:nvSpPr>
        <p:spPr>
          <a:xfrm rot="8651905">
            <a:off x="6108943" y="2826298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B13826C3-0ECC-4819-9083-50C2F0642F06}"/>
              </a:ext>
            </a:extLst>
          </p:cNvPr>
          <p:cNvSpPr/>
          <p:nvPr/>
        </p:nvSpPr>
        <p:spPr>
          <a:xfrm rot="8651905">
            <a:off x="6206209" y="292500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2F2671D0-E4E2-4A8A-A2B3-CCB0AEF22FF9}"/>
              </a:ext>
            </a:extLst>
          </p:cNvPr>
          <p:cNvSpPr/>
          <p:nvPr/>
        </p:nvSpPr>
        <p:spPr>
          <a:xfrm rot="8651905">
            <a:off x="6303474" y="302370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404BBB51-1337-4705-8F8D-7DA18ED1B1DB}"/>
              </a:ext>
            </a:extLst>
          </p:cNvPr>
          <p:cNvSpPr/>
          <p:nvPr/>
        </p:nvSpPr>
        <p:spPr>
          <a:xfrm rot="8651905">
            <a:off x="6400740" y="312241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6D68B015-75F5-443B-8954-69516BD49BCC}"/>
              </a:ext>
            </a:extLst>
          </p:cNvPr>
          <p:cNvSpPr/>
          <p:nvPr/>
        </p:nvSpPr>
        <p:spPr>
          <a:xfrm rot="8651905">
            <a:off x="6090292" y="257425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9B3A530-7581-405E-A5E3-4F71CBC726CF}"/>
              </a:ext>
            </a:extLst>
          </p:cNvPr>
          <p:cNvSpPr/>
          <p:nvPr/>
        </p:nvSpPr>
        <p:spPr>
          <a:xfrm rot="8651905">
            <a:off x="6187558" y="2672962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511E5D97-1F73-4F34-84A8-CB94EE49365F}"/>
              </a:ext>
            </a:extLst>
          </p:cNvPr>
          <p:cNvSpPr/>
          <p:nvPr/>
        </p:nvSpPr>
        <p:spPr>
          <a:xfrm rot="8651905">
            <a:off x="6284823" y="277166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ECD35A6F-F3D5-4BA4-AC3A-ECD36CD2D7E2}"/>
              </a:ext>
            </a:extLst>
          </p:cNvPr>
          <p:cNvSpPr/>
          <p:nvPr/>
        </p:nvSpPr>
        <p:spPr>
          <a:xfrm rot="8651905">
            <a:off x="6382089" y="2870371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F098605B-B03E-4F76-9DCC-87A34517F3A8}"/>
              </a:ext>
            </a:extLst>
          </p:cNvPr>
          <p:cNvSpPr/>
          <p:nvPr/>
        </p:nvSpPr>
        <p:spPr>
          <a:xfrm rot="8651905">
            <a:off x="5799533" y="2723775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38A2AB05-815E-47EE-B8BF-34BCA6CF2995}"/>
              </a:ext>
            </a:extLst>
          </p:cNvPr>
          <p:cNvSpPr/>
          <p:nvPr/>
        </p:nvSpPr>
        <p:spPr>
          <a:xfrm rot="8651905">
            <a:off x="5896799" y="2822480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A76AC01C-7C1E-472C-A8A7-0E3C1F708989}"/>
              </a:ext>
            </a:extLst>
          </p:cNvPr>
          <p:cNvSpPr/>
          <p:nvPr/>
        </p:nvSpPr>
        <p:spPr>
          <a:xfrm rot="8651905">
            <a:off x="5994064" y="292118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DCC622FF-C2BE-4057-B743-042DE773FEE4}"/>
              </a:ext>
            </a:extLst>
          </p:cNvPr>
          <p:cNvSpPr/>
          <p:nvPr/>
        </p:nvSpPr>
        <p:spPr>
          <a:xfrm rot="8651905">
            <a:off x="6091330" y="301988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005F0A78-ED1B-45C8-88DB-31C87CE25651}"/>
              </a:ext>
            </a:extLst>
          </p:cNvPr>
          <p:cNvSpPr/>
          <p:nvPr/>
        </p:nvSpPr>
        <p:spPr>
          <a:xfrm rot="8651905">
            <a:off x="5817149" y="2950349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7D631727-4A03-40B4-B019-BC013A53B3E0}"/>
              </a:ext>
            </a:extLst>
          </p:cNvPr>
          <p:cNvSpPr/>
          <p:nvPr/>
        </p:nvSpPr>
        <p:spPr>
          <a:xfrm rot="8651905">
            <a:off x="5914413" y="3049054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13BC6961-8934-4165-B1E4-D232C830B4FE}"/>
              </a:ext>
            </a:extLst>
          </p:cNvPr>
          <p:cNvSpPr/>
          <p:nvPr/>
        </p:nvSpPr>
        <p:spPr>
          <a:xfrm rot="8651905">
            <a:off x="6316544" y="2585117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35C338EC-02DF-4B45-9E4E-6D1B11BB3FA6}"/>
              </a:ext>
            </a:extLst>
          </p:cNvPr>
          <p:cNvSpPr/>
          <p:nvPr/>
        </p:nvSpPr>
        <p:spPr>
          <a:xfrm rot="8651905">
            <a:off x="6413810" y="2683823"/>
            <a:ext cx="114880" cy="1165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29" name="Прямая со стрелкой 128">
            <a:extLst>
              <a:ext uri="{FF2B5EF4-FFF2-40B4-BE49-F238E27FC236}">
                <a16:creationId xmlns:a16="http://schemas.microsoft.com/office/drawing/2014/main" id="{BE244CC9-16C8-4808-AE9E-4C8DCAD38FA2}"/>
              </a:ext>
            </a:extLst>
          </p:cNvPr>
          <p:cNvCxnSpPr>
            <a:cxnSpLocks/>
          </p:cNvCxnSpPr>
          <p:nvPr/>
        </p:nvCxnSpPr>
        <p:spPr>
          <a:xfrm flipV="1">
            <a:off x="8721923" y="2152857"/>
            <a:ext cx="0" cy="261650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129">
            <a:extLst>
              <a:ext uri="{FF2B5EF4-FFF2-40B4-BE49-F238E27FC236}">
                <a16:creationId xmlns:a16="http://schemas.microsoft.com/office/drawing/2014/main" id="{9FD2B3A0-A8C6-4ADD-A12C-631E489204AD}"/>
              </a:ext>
            </a:extLst>
          </p:cNvPr>
          <p:cNvCxnSpPr>
            <a:cxnSpLocks/>
          </p:cNvCxnSpPr>
          <p:nvPr/>
        </p:nvCxnSpPr>
        <p:spPr>
          <a:xfrm>
            <a:off x="8472269" y="4406292"/>
            <a:ext cx="297642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Овал 130">
            <a:extLst>
              <a:ext uri="{FF2B5EF4-FFF2-40B4-BE49-F238E27FC236}">
                <a16:creationId xmlns:a16="http://schemas.microsoft.com/office/drawing/2014/main" id="{A736B1BC-125E-4FF1-B644-BC9D633C111F}"/>
              </a:ext>
            </a:extLst>
          </p:cNvPr>
          <p:cNvSpPr/>
          <p:nvPr/>
        </p:nvSpPr>
        <p:spPr>
          <a:xfrm rot="8651905">
            <a:off x="9767083" y="3477794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C4017F7E-F5BA-45F9-8202-193F98E2C766}"/>
              </a:ext>
            </a:extLst>
          </p:cNvPr>
          <p:cNvSpPr/>
          <p:nvPr/>
        </p:nvSpPr>
        <p:spPr>
          <a:xfrm rot="8651905">
            <a:off x="9865971" y="3581472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7BAA2B90-B939-47ED-8052-627CB7D9CE52}"/>
              </a:ext>
            </a:extLst>
          </p:cNvPr>
          <p:cNvSpPr/>
          <p:nvPr/>
        </p:nvSpPr>
        <p:spPr>
          <a:xfrm rot="8651905">
            <a:off x="9964859" y="368515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D395205C-CDA9-4432-8AFC-AB5E6B266AC1}"/>
              </a:ext>
            </a:extLst>
          </p:cNvPr>
          <p:cNvSpPr/>
          <p:nvPr/>
        </p:nvSpPr>
        <p:spPr>
          <a:xfrm rot="8651905">
            <a:off x="10063747" y="378883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5EE7DDA-6597-4BC1-B07F-044849D2A241}"/>
              </a:ext>
            </a:extLst>
          </p:cNvPr>
          <p:cNvSpPr/>
          <p:nvPr/>
        </p:nvSpPr>
        <p:spPr>
          <a:xfrm rot="8651905">
            <a:off x="10162633" y="389251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BFFE822A-0678-45FF-8F41-833D37E62760}"/>
              </a:ext>
            </a:extLst>
          </p:cNvPr>
          <p:cNvSpPr/>
          <p:nvPr/>
        </p:nvSpPr>
        <p:spPr>
          <a:xfrm rot="8651905">
            <a:off x="10261521" y="399619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21143542-CEC3-4A42-85B7-1413AE92B6C6}"/>
              </a:ext>
            </a:extLst>
          </p:cNvPr>
          <p:cNvSpPr/>
          <p:nvPr/>
        </p:nvSpPr>
        <p:spPr>
          <a:xfrm rot="8651905">
            <a:off x="10360409" y="40998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007A7559-E010-44B0-81EA-8CDBB278E0A4}"/>
              </a:ext>
            </a:extLst>
          </p:cNvPr>
          <p:cNvSpPr/>
          <p:nvPr/>
        </p:nvSpPr>
        <p:spPr>
          <a:xfrm rot="8651905">
            <a:off x="10044784" y="352408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E7917684-DF07-4D21-820E-9116450FFCB6}"/>
              </a:ext>
            </a:extLst>
          </p:cNvPr>
          <p:cNvSpPr/>
          <p:nvPr/>
        </p:nvSpPr>
        <p:spPr>
          <a:xfrm rot="8651905">
            <a:off x="10143672" y="3627768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F6E15EDF-A38D-4023-B4CD-01FD58F8A394}"/>
              </a:ext>
            </a:extLst>
          </p:cNvPr>
          <p:cNvSpPr/>
          <p:nvPr/>
        </p:nvSpPr>
        <p:spPr>
          <a:xfrm rot="8651905">
            <a:off x="10242560" y="3731446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2A1D58A0-FEA4-4B02-B46D-D99445AFD7FF}"/>
              </a:ext>
            </a:extLst>
          </p:cNvPr>
          <p:cNvSpPr/>
          <p:nvPr/>
        </p:nvSpPr>
        <p:spPr>
          <a:xfrm rot="8651905">
            <a:off x="10341447" y="383512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E9DFA8DF-EFB6-408C-93CA-4CE6C9C5DB85}"/>
              </a:ext>
            </a:extLst>
          </p:cNvPr>
          <p:cNvSpPr/>
          <p:nvPr/>
        </p:nvSpPr>
        <p:spPr>
          <a:xfrm rot="8651905">
            <a:off x="9749174" y="3681141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C469CBC6-436D-4E3A-B24A-EC804EBCBBC9}"/>
              </a:ext>
            </a:extLst>
          </p:cNvPr>
          <p:cNvSpPr/>
          <p:nvPr/>
        </p:nvSpPr>
        <p:spPr>
          <a:xfrm rot="8651905">
            <a:off x="9848062" y="378482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0D9D96D2-B091-42C2-8D3A-F658371A9C13}"/>
              </a:ext>
            </a:extLst>
          </p:cNvPr>
          <p:cNvSpPr/>
          <p:nvPr/>
        </p:nvSpPr>
        <p:spPr>
          <a:xfrm rot="8651905">
            <a:off x="9946950" y="3888500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59ECC9E7-BC92-485C-B6CC-66DCD2CF4579}"/>
              </a:ext>
            </a:extLst>
          </p:cNvPr>
          <p:cNvSpPr/>
          <p:nvPr/>
        </p:nvSpPr>
        <p:spPr>
          <a:xfrm rot="8651905">
            <a:off x="10045838" y="3992177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23A0A51B-320B-4B18-8691-5706D61F296A}"/>
              </a:ext>
            </a:extLst>
          </p:cNvPr>
          <p:cNvSpPr/>
          <p:nvPr/>
        </p:nvSpPr>
        <p:spPr>
          <a:xfrm rot="8651905">
            <a:off x="9767083" y="391913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CFD2F5F9-E06D-495F-B4A9-71223DBF15CF}"/>
              </a:ext>
            </a:extLst>
          </p:cNvPr>
          <p:cNvSpPr/>
          <p:nvPr/>
        </p:nvSpPr>
        <p:spPr>
          <a:xfrm rot="8651905">
            <a:off x="9865971" y="4022813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8049762E-E97C-4EFE-AA5A-CF587187329C}"/>
              </a:ext>
            </a:extLst>
          </p:cNvPr>
          <p:cNvSpPr/>
          <p:nvPr/>
        </p:nvSpPr>
        <p:spPr>
          <a:xfrm rot="8651905">
            <a:off x="10274809" y="353549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F178A4EE-BF70-43EA-A043-BF1B8BB93E85}"/>
              </a:ext>
            </a:extLst>
          </p:cNvPr>
          <p:cNvSpPr/>
          <p:nvPr/>
        </p:nvSpPr>
        <p:spPr>
          <a:xfrm rot="8651905">
            <a:off x="10373697" y="3639175"/>
            <a:ext cx="116797" cy="122456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3" name="Овал 152">
            <a:extLst>
              <a:ext uri="{FF2B5EF4-FFF2-40B4-BE49-F238E27FC236}">
                <a16:creationId xmlns:a16="http://schemas.microsoft.com/office/drawing/2014/main" id="{C52BD364-12BE-4779-875E-FD79FB750343}"/>
              </a:ext>
            </a:extLst>
          </p:cNvPr>
          <p:cNvSpPr/>
          <p:nvPr/>
        </p:nvSpPr>
        <p:spPr>
          <a:xfrm rot="7691066" flipH="1">
            <a:off x="10452101" y="24967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23006297-089A-4B83-879C-542F7AF183A7}"/>
              </a:ext>
            </a:extLst>
          </p:cNvPr>
          <p:cNvSpPr/>
          <p:nvPr/>
        </p:nvSpPr>
        <p:spPr>
          <a:xfrm rot="7691066" flipH="1">
            <a:off x="10550989" y="260038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5" name="Овал 154">
            <a:extLst>
              <a:ext uri="{FF2B5EF4-FFF2-40B4-BE49-F238E27FC236}">
                <a16:creationId xmlns:a16="http://schemas.microsoft.com/office/drawing/2014/main" id="{082E1C4E-8F94-473E-954C-41287811194D}"/>
              </a:ext>
            </a:extLst>
          </p:cNvPr>
          <p:cNvSpPr/>
          <p:nvPr/>
        </p:nvSpPr>
        <p:spPr>
          <a:xfrm rot="7691066" flipH="1">
            <a:off x="10649877" y="2704066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CA3053C5-52C0-4BA1-85CA-5F096FF86DC6}"/>
              </a:ext>
            </a:extLst>
          </p:cNvPr>
          <p:cNvSpPr/>
          <p:nvPr/>
        </p:nvSpPr>
        <p:spPr>
          <a:xfrm rot="7691066" flipH="1">
            <a:off x="10748764" y="28077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B2FDE062-776E-4356-92C4-1ABDA921178D}"/>
              </a:ext>
            </a:extLst>
          </p:cNvPr>
          <p:cNvSpPr/>
          <p:nvPr/>
        </p:nvSpPr>
        <p:spPr>
          <a:xfrm rot="7691066" flipH="1">
            <a:off x="10847651" y="291142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E84047E0-625D-47E0-95D8-3E449767DEDE}"/>
              </a:ext>
            </a:extLst>
          </p:cNvPr>
          <p:cNvSpPr/>
          <p:nvPr/>
        </p:nvSpPr>
        <p:spPr>
          <a:xfrm rot="7691066" flipH="1">
            <a:off x="11010689" y="3024908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BDE9FEE0-F0AE-408A-8060-BB63F1248B2F}"/>
              </a:ext>
            </a:extLst>
          </p:cNvPr>
          <p:cNvSpPr/>
          <p:nvPr/>
        </p:nvSpPr>
        <p:spPr>
          <a:xfrm rot="7691066" flipH="1">
            <a:off x="11109577" y="314170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F6446933-B7FE-49DE-9A6A-E3660B6DD790}"/>
              </a:ext>
            </a:extLst>
          </p:cNvPr>
          <p:cNvSpPr/>
          <p:nvPr/>
        </p:nvSpPr>
        <p:spPr>
          <a:xfrm rot="7691066" flipH="1">
            <a:off x="10729803" y="254300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E3548536-9A69-424F-A6B0-9F9508ED5CFB}"/>
              </a:ext>
            </a:extLst>
          </p:cNvPr>
          <p:cNvSpPr/>
          <p:nvPr/>
        </p:nvSpPr>
        <p:spPr>
          <a:xfrm rot="7691066" flipH="1">
            <a:off x="10828690" y="2646682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D20D58ED-C232-4EC5-90AE-EC3469ABE95A}"/>
              </a:ext>
            </a:extLst>
          </p:cNvPr>
          <p:cNvSpPr/>
          <p:nvPr/>
        </p:nvSpPr>
        <p:spPr>
          <a:xfrm rot="7691066" flipH="1">
            <a:off x="10927578" y="275036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B8829302-1718-4300-842F-B47582375A7C}"/>
              </a:ext>
            </a:extLst>
          </p:cNvPr>
          <p:cNvSpPr/>
          <p:nvPr/>
        </p:nvSpPr>
        <p:spPr>
          <a:xfrm rot="7691066" flipH="1">
            <a:off x="11026465" y="280368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9B3B99F7-168E-41D3-BBD1-84FEA26EB282}"/>
              </a:ext>
            </a:extLst>
          </p:cNvPr>
          <p:cNvSpPr/>
          <p:nvPr/>
        </p:nvSpPr>
        <p:spPr>
          <a:xfrm rot="7691066" flipH="1">
            <a:off x="10434192" y="270005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36FCC1DA-B822-43C1-B537-ED3F18F8A904}"/>
              </a:ext>
            </a:extLst>
          </p:cNvPr>
          <p:cNvSpPr/>
          <p:nvPr/>
        </p:nvSpPr>
        <p:spPr>
          <a:xfrm rot="7691066" flipH="1">
            <a:off x="10533080" y="280373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6C4E13CF-F5ED-4DBF-9741-35D05A88DF62}"/>
              </a:ext>
            </a:extLst>
          </p:cNvPr>
          <p:cNvSpPr/>
          <p:nvPr/>
        </p:nvSpPr>
        <p:spPr>
          <a:xfrm rot="7691066" flipH="1">
            <a:off x="10631968" y="2907414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E3023031-3DBC-4D19-90C8-448ADBAF5FFE}"/>
              </a:ext>
            </a:extLst>
          </p:cNvPr>
          <p:cNvSpPr/>
          <p:nvPr/>
        </p:nvSpPr>
        <p:spPr>
          <a:xfrm rot="7691066" flipH="1">
            <a:off x="10817071" y="3054045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FCD5582F-5328-4E7D-B2AB-6614BD6A76E5}"/>
              </a:ext>
            </a:extLst>
          </p:cNvPr>
          <p:cNvSpPr/>
          <p:nvPr/>
        </p:nvSpPr>
        <p:spPr>
          <a:xfrm rot="7691066" flipH="1">
            <a:off x="10482218" y="295642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586C00C3-E5F3-4F4F-A680-75FC2C1D9072}"/>
              </a:ext>
            </a:extLst>
          </p:cNvPr>
          <p:cNvSpPr/>
          <p:nvPr/>
        </p:nvSpPr>
        <p:spPr>
          <a:xfrm rot="7691066" flipH="1">
            <a:off x="10649645" y="3080783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788CE52D-E172-4182-B1FC-AD9A9A4A54AF}"/>
              </a:ext>
            </a:extLst>
          </p:cNvPr>
          <p:cNvSpPr/>
          <p:nvPr/>
        </p:nvSpPr>
        <p:spPr>
          <a:xfrm rot="7691066" flipH="1">
            <a:off x="10959827" y="2554410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9AFA188B-6E82-40EB-B75C-EFA601559DB3}"/>
              </a:ext>
            </a:extLst>
          </p:cNvPr>
          <p:cNvSpPr/>
          <p:nvPr/>
        </p:nvSpPr>
        <p:spPr>
          <a:xfrm rot="7691066" flipH="1">
            <a:off x="11058715" y="2607737"/>
            <a:ext cx="122456" cy="11679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4EF45C0F-2FD6-465B-9FEE-8F1ABFF2EF47}"/>
              </a:ext>
            </a:extLst>
          </p:cNvPr>
          <p:cNvSpPr/>
          <p:nvPr/>
        </p:nvSpPr>
        <p:spPr>
          <a:xfrm rot="8651905">
            <a:off x="9125845" y="246340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852D868E-6BFA-4E09-9CAE-2C1C7CF4C933}"/>
              </a:ext>
            </a:extLst>
          </p:cNvPr>
          <p:cNvSpPr/>
          <p:nvPr/>
        </p:nvSpPr>
        <p:spPr>
          <a:xfrm rot="8651905">
            <a:off x="9224732" y="256708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1541358C-234E-4383-8D0F-6DB7C0C359FD}"/>
              </a:ext>
            </a:extLst>
          </p:cNvPr>
          <p:cNvSpPr/>
          <p:nvPr/>
        </p:nvSpPr>
        <p:spPr>
          <a:xfrm rot="8651905">
            <a:off x="9323620" y="2670765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7AF48294-B700-4E42-A995-EB0EDE5EB926}"/>
              </a:ext>
            </a:extLst>
          </p:cNvPr>
          <p:cNvSpPr/>
          <p:nvPr/>
        </p:nvSpPr>
        <p:spPr>
          <a:xfrm rot="8651905">
            <a:off x="9422507" y="277444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85FC2B82-4047-4284-ABB5-AA483F9E92FB}"/>
              </a:ext>
            </a:extLst>
          </p:cNvPr>
          <p:cNvSpPr/>
          <p:nvPr/>
        </p:nvSpPr>
        <p:spPr>
          <a:xfrm rot="8651905">
            <a:off x="9521395" y="287812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FF868846-D62E-4FD3-8B7D-8536A1E3D6D2}"/>
              </a:ext>
            </a:extLst>
          </p:cNvPr>
          <p:cNvSpPr/>
          <p:nvPr/>
        </p:nvSpPr>
        <p:spPr>
          <a:xfrm rot="8651905">
            <a:off x="9620283" y="298180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8D32CB59-DDFF-44B8-B07F-5D52AED6F98C}"/>
              </a:ext>
            </a:extLst>
          </p:cNvPr>
          <p:cNvSpPr/>
          <p:nvPr/>
        </p:nvSpPr>
        <p:spPr>
          <a:xfrm rot="8651905">
            <a:off x="9719171" y="308548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500FEBC5-33A3-4389-A78F-85FE37F01454}"/>
              </a:ext>
            </a:extLst>
          </p:cNvPr>
          <p:cNvSpPr/>
          <p:nvPr/>
        </p:nvSpPr>
        <p:spPr>
          <a:xfrm rot="8651905">
            <a:off x="9403546" y="250970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0592A2F0-EE9A-4123-9C3D-6A24712252B8}"/>
              </a:ext>
            </a:extLst>
          </p:cNvPr>
          <p:cNvSpPr/>
          <p:nvPr/>
        </p:nvSpPr>
        <p:spPr>
          <a:xfrm rot="8651905">
            <a:off x="9502433" y="2613381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64153F16-3715-4947-8027-04566910556C}"/>
              </a:ext>
            </a:extLst>
          </p:cNvPr>
          <p:cNvSpPr/>
          <p:nvPr/>
        </p:nvSpPr>
        <p:spPr>
          <a:xfrm rot="8651905">
            <a:off x="9601321" y="271706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33905744-F8CF-4140-948C-9A8E28CB00FF}"/>
              </a:ext>
            </a:extLst>
          </p:cNvPr>
          <p:cNvSpPr/>
          <p:nvPr/>
        </p:nvSpPr>
        <p:spPr>
          <a:xfrm rot="8651905">
            <a:off x="9700209" y="282073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A8E772A7-71E1-417D-9686-06DA1587E08B}"/>
              </a:ext>
            </a:extLst>
          </p:cNvPr>
          <p:cNvSpPr/>
          <p:nvPr/>
        </p:nvSpPr>
        <p:spPr>
          <a:xfrm rot="8651905">
            <a:off x="9107936" y="2666754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14DD1B7A-B453-4177-BBC5-6C0D03DB6D1D}"/>
              </a:ext>
            </a:extLst>
          </p:cNvPr>
          <p:cNvSpPr/>
          <p:nvPr/>
        </p:nvSpPr>
        <p:spPr>
          <a:xfrm rot="8651905">
            <a:off x="9206824" y="277043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80A700F1-FEEC-4AC4-A11D-E1D3E6926D81}"/>
              </a:ext>
            </a:extLst>
          </p:cNvPr>
          <p:cNvSpPr/>
          <p:nvPr/>
        </p:nvSpPr>
        <p:spPr>
          <a:xfrm rot="8651905">
            <a:off x="9305711" y="2874113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5AD9379A-1B71-4EB3-B494-19A521440077}"/>
              </a:ext>
            </a:extLst>
          </p:cNvPr>
          <p:cNvSpPr/>
          <p:nvPr/>
        </p:nvSpPr>
        <p:spPr>
          <a:xfrm rot="8651905">
            <a:off x="9404599" y="2977792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168A61BC-F71E-4E0B-AD33-795E8D21FA98}"/>
              </a:ext>
            </a:extLst>
          </p:cNvPr>
          <p:cNvSpPr/>
          <p:nvPr/>
        </p:nvSpPr>
        <p:spPr>
          <a:xfrm rot="8651905">
            <a:off x="9125845" y="2904747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6B14B2CC-7AFE-4336-B5F5-E4A9F989FE8F}"/>
              </a:ext>
            </a:extLst>
          </p:cNvPr>
          <p:cNvSpPr/>
          <p:nvPr/>
        </p:nvSpPr>
        <p:spPr>
          <a:xfrm rot="8651905">
            <a:off x="9224732" y="3008426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C59FD845-582C-4A8A-8877-B19657CED35F}"/>
              </a:ext>
            </a:extLst>
          </p:cNvPr>
          <p:cNvSpPr/>
          <p:nvPr/>
        </p:nvSpPr>
        <p:spPr>
          <a:xfrm rot="8651905">
            <a:off x="9633571" y="2521110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5E9013C3-63C8-4394-9AAE-35D3469C967E}"/>
              </a:ext>
            </a:extLst>
          </p:cNvPr>
          <p:cNvSpPr/>
          <p:nvPr/>
        </p:nvSpPr>
        <p:spPr>
          <a:xfrm rot="8651905">
            <a:off x="9732459" y="2624788"/>
            <a:ext cx="116797" cy="12245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91" name="Прямая со стрелкой 190">
            <a:extLst>
              <a:ext uri="{FF2B5EF4-FFF2-40B4-BE49-F238E27FC236}">
                <a16:creationId xmlns:a16="http://schemas.microsoft.com/office/drawing/2014/main" id="{F4D70963-5D76-436D-97DE-17F8DA4E8AC8}"/>
              </a:ext>
            </a:extLst>
          </p:cNvPr>
          <p:cNvCxnSpPr>
            <a:cxnSpLocks/>
          </p:cNvCxnSpPr>
          <p:nvPr/>
        </p:nvCxnSpPr>
        <p:spPr>
          <a:xfrm flipV="1">
            <a:off x="7388346" y="4471841"/>
            <a:ext cx="0" cy="23776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Группа 191">
            <a:extLst>
              <a:ext uri="{FF2B5EF4-FFF2-40B4-BE49-F238E27FC236}">
                <a16:creationId xmlns:a16="http://schemas.microsoft.com/office/drawing/2014/main" id="{49515A5D-179D-48C1-A51C-2B5381414ACE}"/>
              </a:ext>
            </a:extLst>
          </p:cNvPr>
          <p:cNvGrpSpPr/>
          <p:nvPr/>
        </p:nvGrpSpPr>
        <p:grpSpPr>
          <a:xfrm>
            <a:off x="7137963" y="4754042"/>
            <a:ext cx="2985104" cy="1765524"/>
            <a:chOff x="4562938" y="5333768"/>
            <a:chExt cx="2083025" cy="1231994"/>
          </a:xfrm>
        </p:grpSpPr>
        <p:cxnSp>
          <p:nvCxnSpPr>
            <p:cNvPr id="193" name="Прямая со стрелкой 192">
              <a:extLst>
                <a:ext uri="{FF2B5EF4-FFF2-40B4-BE49-F238E27FC236}">
                  <a16:creationId xmlns:a16="http://schemas.microsoft.com/office/drawing/2014/main" id="{2DDF46D0-60ED-4CDD-9BA7-C08A50149620}"/>
                </a:ext>
              </a:extLst>
            </p:cNvPr>
            <p:cNvCxnSpPr>
              <a:cxnSpLocks/>
            </p:cNvCxnSpPr>
            <p:nvPr/>
          </p:nvCxnSpPr>
          <p:spPr>
            <a:xfrm>
              <a:off x="4562938" y="6565762"/>
              <a:ext cx="2083025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Овал 193">
              <a:extLst>
                <a:ext uri="{FF2B5EF4-FFF2-40B4-BE49-F238E27FC236}">
                  <a16:creationId xmlns:a16="http://schemas.microsoft.com/office/drawing/2014/main" id="{F35B1FCD-0300-4C9B-BDBF-9D313A3C40AE}"/>
                </a:ext>
              </a:extLst>
            </p:cNvPr>
            <p:cNvSpPr/>
            <p:nvPr/>
          </p:nvSpPr>
          <p:spPr>
            <a:xfrm rot="8651905">
              <a:off x="5469103" y="597699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5" name="Овал 194">
              <a:extLst>
                <a:ext uri="{FF2B5EF4-FFF2-40B4-BE49-F238E27FC236}">
                  <a16:creationId xmlns:a16="http://schemas.microsoft.com/office/drawing/2014/main" id="{58D28108-68F7-407D-8BDC-2C8F3C907DBA}"/>
                </a:ext>
              </a:extLst>
            </p:cNvPr>
            <p:cNvSpPr/>
            <p:nvPr/>
          </p:nvSpPr>
          <p:spPr>
            <a:xfrm rot="8651905">
              <a:off x="5538308" y="60427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6" name="Овал 195">
              <a:extLst>
                <a:ext uri="{FF2B5EF4-FFF2-40B4-BE49-F238E27FC236}">
                  <a16:creationId xmlns:a16="http://schemas.microsoft.com/office/drawing/2014/main" id="{78714D80-7F24-45A5-B103-43919CAE1E77}"/>
                </a:ext>
              </a:extLst>
            </p:cNvPr>
            <p:cNvSpPr/>
            <p:nvPr/>
          </p:nvSpPr>
          <p:spPr>
            <a:xfrm rot="8651905">
              <a:off x="5607514" y="61084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7" name="Овал 196">
              <a:extLst>
                <a:ext uri="{FF2B5EF4-FFF2-40B4-BE49-F238E27FC236}">
                  <a16:creationId xmlns:a16="http://schemas.microsoft.com/office/drawing/2014/main" id="{42CFF567-CD79-4A45-830D-7BE90C7DB5B3}"/>
                </a:ext>
              </a:extLst>
            </p:cNvPr>
            <p:cNvSpPr/>
            <p:nvPr/>
          </p:nvSpPr>
          <p:spPr>
            <a:xfrm rot="8651905">
              <a:off x="5676720" y="61742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8" name="Овал 197">
              <a:extLst>
                <a:ext uri="{FF2B5EF4-FFF2-40B4-BE49-F238E27FC236}">
                  <a16:creationId xmlns:a16="http://schemas.microsoft.com/office/drawing/2014/main" id="{79610539-FA10-4E3A-9E12-94A255A6FCBF}"/>
                </a:ext>
              </a:extLst>
            </p:cNvPr>
            <p:cNvSpPr/>
            <p:nvPr/>
          </p:nvSpPr>
          <p:spPr>
            <a:xfrm rot="8651905">
              <a:off x="5745926" y="62399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199" name="Овал 198">
              <a:extLst>
                <a:ext uri="{FF2B5EF4-FFF2-40B4-BE49-F238E27FC236}">
                  <a16:creationId xmlns:a16="http://schemas.microsoft.com/office/drawing/2014/main" id="{0C401AF3-E601-472B-8098-8D0B60A038A4}"/>
                </a:ext>
              </a:extLst>
            </p:cNvPr>
            <p:cNvSpPr/>
            <p:nvPr/>
          </p:nvSpPr>
          <p:spPr>
            <a:xfrm rot="8651905">
              <a:off x="5815131" y="630571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0" name="Овал 199">
              <a:extLst>
                <a:ext uri="{FF2B5EF4-FFF2-40B4-BE49-F238E27FC236}">
                  <a16:creationId xmlns:a16="http://schemas.microsoft.com/office/drawing/2014/main" id="{7157A402-4BBD-4220-8D38-AECB9E1F87DB}"/>
                </a:ext>
              </a:extLst>
            </p:cNvPr>
            <p:cNvSpPr/>
            <p:nvPr/>
          </p:nvSpPr>
          <p:spPr>
            <a:xfrm rot="8651905">
              <a:off x="5884337" y="63714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1" name="Овал 200">
              <a:extLst>
                <a:ext uri="{FF2B5EF4-FFF2-40B4-BE49-F238E27FC236}">
                  <a16:creationId xmlns:a16="http://schemas.microsoft.com/office/drawing/2014/main" id="{3E0D6E7C-4118-45FC-A0D0-1B89A7AA0A90}"/>
                </a:ext>
              </a:extLst>
            </p:cNvPr>
            <p:cNvSpPr/>
            <p:nvPr/>
          </p:nvSpPr>
          <p:spPr>
            <a:xfrm rot="8651905">
              <a:off x="5663449" y="600635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2" name="Овал 201">
              <a:extLst>
                <a:ext uri="{FF2B5EF4-FFF2-40B4-BE49-F238E27FC236}">
                  <a16:creationId xmlns:a16="http://schemas.microsoft.com/office/drawing/2014/main" id="{8A757D2A-5F7D-48BE-9D85-EFD69234E73A}"/>
                </a:ext>
              </a:extLst>
            </p:cNvPr>
            <p:cNvSpPr/>
            <p:nvPr/>
          </p:nvSpPr>
          <p:spPr>
            <a:xfrm rot="8651905">
              <a:off x="5732655" y="60720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3" name="Овал 202">
              <a:extLst>
                <a:ext uri="{FF2B5EF4-FFF2-40B4-BE49-F238E27FC236}">
                  <a16:creationId xmlns:a16="http://schemas.microsoft.com/office/drawing/2014/main" id="{2D1C39FF-B998-4C25-91D1-5AE019C89412}"/>
                </a:ext>
              </a:extLst>
            </p:cNvPr>
            <p:cNvSpPr/>
            <p:nvPr/>
          </p:nvSpPr>
          <p:spPr>
            <a:xfrm rot="8651905">
              <a:off x="5801861" y="613783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4" name="Овал 203">
              <a:extLst>
                <a:ext uri="{FF2B5EF4-FFF2-40B4-BE49-F238E27FC236}">
                  <a16:creationId xmlns:a16="http://schemas.microsoft.com/office/drawing/2014/main" id="{9924EEC6-C341-436F-9DF6-0C74DC2230AC}"/>
                </a:ext>
              </a:extLst>
            </p:cNvPr>
            <p:cNvSpPr/>
            <p:nvPr/>
          </p:nvSpPr>
          <p:spPr>
            <a:xfrm rot="8651905">
              <a:off x="5871067" y="620358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5" name="Овал 204">
              <a:extLst>
                <a:ext uri="{FF2B5EF4-FFF2-40B4-BE49-F238E27FC236}">
                  <a16:creationId xmlns:a16="http://schemas.microsoft.com/office/drawing/2014/main" id="{BC2750FD-5A55-4646-B25D-1414F7913C46}"/>
                </a:ext>
              </a:extLst>
            </p:cNvPr>
            <p:cNvSpPr/>
            <p:nvPr/>
          </p:nvSpPr>
          <p:spPr>
            <a:xfrm rot="8651905">
              <a:off x="5456569" y="610593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6" name="Овал 205">
              <a:extLst>
                <a:ext uri="{FF2B5EF4-FFF2-40B4-BE49-F238E27FC236}">
                  <a16:creationId xmlns:a16="http://schemas.microsoft.com/office/drawing/2014/main" id="{2FF40783-FD82-46CB-950D-AF30550671AB}"/>
                </a:ext>
              </a:extLst>
            </p:cNvPr>
            <p:cNvSpPr/>
            <p:nvPr/>
          </p:nvSpPr>
          <p:spPr>
            <a:xfrm rot="8651905">
              <a:off x="5525775" y="617168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7" name="Овал 206">
              <a:extLst>
                <a:ext uri="{FF2B5EF4-FFF2-40B4-BE49-F238E27FC236}">
                  <a16:creationId xmlns:a16="http://schemas.microsoft.com/office/drawing/2014/main" id="{A8D9DE49-E05D-432C-A077-973297227B4B}"/>
                </a:ext>
              </a:extLst>
            </p:cNvPr>
            <p:cNvSpPr/>
            <p:nvPr/>
          </p:nvSpPr>
          <p:spPr>
            <a:xfrm rot="8651905">
              <a:off x="5594981" y="6237426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8" name="Овал 207">
              <a:extLst>
                <a:ext uri="{FF2B5EF4-FFF2-40B4-BE49-F238E27FC236}">
                  <a16:creationId xmlns:a16="http://schemas.microsoft.com/office/drawing/2014/main" id="{78D6F011-2086-403A-9643-63EAECF6A032}"/>
                </a:ext>
              </a:extLst>
            </p:cNvPr>
            <p:cNvSpPr/>
            <p:nvPr/>
          </p:nvSpPr>
          <p:spPr>
            <a:xfrm rot="8651905">
              <a:off x="5664187" y="630317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09" name="Овал 208">
              <a:extLst>
                <a:ext uri="{FF2B5EF4-FFF2-40B4-BE49-F238E27FC236}">
                  <a16:creationId xmlns:a16="http://schemas.microsoft.com/office/drawing/2014/main" id="{6FC4ACD3-5AC8-4EE1-BA33-C35B59A0F8A3}"/>
                </a:ext>
              </a:extLst>
            </p:cNvPr>
            <p:cNvSpPr/>
            <p:nvPr/>
          </p:nvSpPr>
          <p:spPr>
            <a:xfrm rot="8651905">
              <a:off x="5469103" y="625685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0" name="Овал 209">
              <a:extLst>
                <a:ext uri="{FF2B5EF4-FFF2-40B4-BE49-F238E27FC236}">
                  <a16:creationId xmlns:a16="http://schemas.microsoft.com/office/drawing/2014/main" id="{D4C0BC40-2334-4E46-B888-AC35115DEB3C}"/>
                </a:ext>
              </a:extLst>
            </p:cNvPr>
            <p:cNvSpPr/>
            <p:nvPr/>
          </p:nvSpPr>
          <p:spPr>
            <a:xfrm rot="8651905">
              <a:off x="5538308" y="632259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1" name="Овал 210">
              <a:extLst>
                <a:ext uri="{FF2B5EF4-FFF2-40B4-BE49-F238E27FC236}">
                  <a16:creationId xmlns:a16="http://schemas.microsoft.com/office/drawing/2014/main" id="{17D42C1E-6A6C-426E-8C83-67F4DF42C4A8}"/>
                </a:ext>
              </a:extLst>
            </p:cNvPr>
            <p:cNvSpPr/>
            <p:nvPr/>
          </p:nvSpPr>
          <p:spPr>
            <a:xfrm rot="8651905">
              <a:off x="5824430" y="60135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2" name="Овал 211">
              <a:extLst>
                <a:ext uri="{FF2B5EF4-FFF2-40B4-BE49-F238E27FC236}">
                  <a16:creationId xmlns:a16="http://schemas.microsoft.com/office/drawing/2014/main" id="{7430178D-57CE-4EFE-8B54-0AED921FA5D0}"/>
                </a:ext>
              </a:extLst>
            </p:cNvPr>
            <p:cNvSpPr/>
            <p:nvPr/>
          </p:nvSpPr>
          <p:spPr>
            <a:xfrm rot="8651905">
              <a:off x="5893636" y="60793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3" name="Овал 212">
              <a:extLst>
                <a:ext uri="{FF2B5EF4-FFF2-40B4-BE49-F238E27FC236}">
                  <a16:creationId xmlns:a16="http://schemas.microsoft.com/office/drawing/2014/main" id="{0ABE01A3-1880-40B9-A7CE-8D25279E6932}"/>
                </a:ext>
              </a:extLst>
            </p:cNvPr>
            <p:cNvSpPr/>
            <p:nvPr/>
          </p:nvSpPr>
          <p:spPr>
            <a:xfrm rot="7691066" flipH="1">
              <a:off x="5952532" y="535104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4" name="Овал 213">
              <a:extLst>
                <a:ext uri="{FF2B5EF4-FFF2-40B4-BE49-F238E27FC236}">
                  <a16:creationId xmlns:a16="http://schemas.microsoft.com/office/drawing/2014/main" id="{3E490C70-66E8-4CED-9096-D3AC34F0FB70}"/>
                </a:ext>
              </a:extLst>
            </p:cNvPr>
            <p:cNvSpPr/>
            <p:nvPr/>
          </p:nvSpPr>
          <p:spPr>
            <a:xfrm rot="7691066" flipH="1">
              <a:off x="6021737" y="54167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5" name="Овал 214">
              <a:extLst>
                <a:ext uri="{FF2B5EF4-FFF2-40B4-BE49-F238E27FC236}">
                  <a16:creationId xmlns:a16="http://schemas.microsoft.com/office/drawing/2014/main" id="{8764A86A-131E-4063-9191-506D9E5780FD}"/>
                </a:ext>
              </a:extLst>
            </p:cNvPr>
            <p:cNvSpPr/>
            <p:nvPr/>
          </p:nvSpPr>
          <p:spPr>
            <a:xfrm rot="7691066" flipH="1">
              <a:off x="6090943" y="54825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6" name="Овал 215">
              <a:extLst>
                <a:ext uri="{FF2B5EF4-FFF2-40B4-BE49-F238E27FC236}">
                  <a16:creationId xmlns:a16="http://schemas.microsoft.com/office/drawing/2014/main" id="{8A1F435D-2187-48B8-9374-DB49C819AF78}"/>
                </a:ext>
              </a:extLst>
            </p:cNvPr>
            <p:cNvSpPr/>
            <p:nvPr/>
          </p:nvSpPr>
          <p:spPr>
            <a:xfrm rot="7691066" flipH="1">
              <a:off x="6160149" y="55482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7" name="Овал 216">
              <a:extLst>
                <a:ext uri="{FF2B5EF4-FFF2-40B4-BE49-F238E27FC236}">
                  <a16:creationId xmlns:a16="http://schemas.microsoft.com/office/drawing/2014/main" id="{18E38B93-E660-4520-B914-58BB491E1541}"/>
                </a:ext>
              </a:extLst>
            </p:cNvPr>
            <p:cNvSpPr/>
            <p:nvPr/>
          </p:nvSpPr>
          <p:spPr>
            <a:xfrm rot="7691066" flipH="1">
              <a:off x="6229354" y="561401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8" name="Овал 217">
              <a:extLst>
                <a:ext uri="{FF2B5EF4-FFF2-40B4-BE49-F238E27FC236}">
                  <a16:creationId xmlns:a16="http://schemas.microsoft.com/office/drawing/2014/main" id="{8BCF9E5B-CA3D-43AD-8DDE-CFA5CF60E2B3}"/>
                </a:ext>
              </a:extLst>
            </p:cNvPr>
            <p:cNvSpPr/>
            <p:nvPr/>
          </p:nvSpPr>
          <p:spPr>
            <a:xfrm rot="7691066" flipH="1">
              <a:off x="6343454" y="568598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19" name="Овал 218">
              <a:extLst>
                <a:ext uri="{FF2B5EF4-FFF2-40B4-BE49-F238E27FC236}">
                  <a16:creationId xmlns:a16="http://schemas.microsoft.com/office/drawing/2014/main" id="{ACF01146-1A4A-4D4B-A6A2-06D57FFD85F6}"/>
                </a:ext>
              </a:extLst>
            </p:cNvPr>
            <p:cNvSpPr/>
            <p:nvPr/>
          </p:nvSpPr>
          <p:spPr>
            <a:xfrm rot="7691066" flipH="1">
              <a:off x="6412661" y="5760043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0" name="Овал 219">
              <a:extLst>
                <a:ext uri="{FF2B5EF4-FFF2-40B4-BE49-F238E27FC236}">
                  <a16:creationId xmlns:a16="http://schemas.microsoft.com/office/drawing/2014/main" id="{9A1E4E15-4651-4E54-80A2-E658CCB83E78}"/>
                </a:ext>
              </a:extLst>
            </p:cNvPr>
            <p:cNvSpPr/>
            <p:nvPr/>
          </p:nvSpPr>
          <p:spPr>
            <a:xfrm rot="7691066" flipH="1">
              <a:off x="6146878" y="538040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1" name="Овал 220">
              <a:extLst>
                <a:ext uri="{FF2B5EF4-FFF2-40B4-BE49-F238E27FC236}">
                  <a16:creationId xmlns:a16="http://schemas.microsoft.com/office/drawing/2014/main" id="{083F131C-2CB5-424D-8819-B13E9EABBDA7}"/>
                </a:ext>
              </a:extLst>
            </p:cNvPr>
            <p:cNvSpPr/>
            <p:nvPr/>
          </p:nvSpPr>
          <p:spPr>
            <a:xfrm rot="7691066" flipH="1">
              <a:off x="6216084" y="544614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2" name="Овал 221">
              <a:extLst>
                <a:ext uri="{FF2B5EF4-FFF2-40B4-BE49-F238E27FC236}">
                  <a16:creationId xmlns:a16="http://schemas.microsoft.com/office/drawing/2014/main" id="{7A96D22E-B82C-4D88-B4EE-A81A65614AF9}"/>
                </a:ext>
              </a:extLst>
            </p:cNvPr>
            <p:cNvSpPr/>
            <p:nvPr/>
          </p:nvSpPr>
          <p:spPr>
            <a:xfrm rot="7691066" flipH="1">
              <a:off x="6285290" y="5511887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3" name="Овал 222">
              <a:extLst>
                <a:ext uri="{FF2B5EF4-FFF2-40B4-BE49-F238E27FC236}">
                  <a16:creationId xmlns:a16="http://schemas.microsoft.com/office/drawing/2014/main" id="{2717909E-CB30-4763-AAD8-50C94DE8ECC8}"/>
                </a:ext>
              </a:extLst>
            </p:cNvPr>
            <p:cNvSpPr/>
            <p:nvPr/>
          </p:nvSpPr>
          <p:spPr>
            <a:xfrm rot="7691066" flipH="1">
              <a:off x="6354495" y="554570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4" name="Овал 223">
              <a:extLst>
                <a:ext uri="{FF2B5EF4-FFF2-40B4-BE49-F238E27FC236}">
                  <a16:creationId xmlns:a16="http://schemas.microsoft.com/office/drawing/2014/main" id="{597827EA-7B2F-4448-80F6-EE78BF422BC0}"/>
                </a:ext>
              </a:extLst>
            </p:cNvPr>
            <p:cNvSpPr/>
            <p:nvPr/>
          </p:nvSpPr>
          <p:spPr>
            <a:xfrm rot="7691066" flipH="1">
              <a:off x="5939998" y="5479988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5" name="Овал 224">
              <a:extLst>
                <a:ext uri="{FF2B5EF4-FFF2-40B4-BE49-F238E27FC236}">
                  <a16:creationId xmlns:a16="http://schemas.microsoft.com/office/drawing/2014/main" id="{5F35FCA4-A2AE-46AD-B1E5-E2F9C47BD4F3}"/>
                </a:ext>
              </a:extLst>
            </p:cNvPr>
            <p:cNvSpPr/>
            <p:nvPr/>
          </p:nvSpPr>
          <p:spPr>
            <a:xfrm rot="7691066" flipH="1">
              <a:off x="6009204" y="554573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6" name="Овал 225">
              <a:extLst>
                <a:ext uri="{FF2B5EF4-FFF2-40B4-BE49-F238E27FC236}">
                  <a16:creationId xmlns:a16="http://schemas.microsoft.com/office/drawing/2014/main" id="{C488AAEB-DE41-4325-846F-2031128F4674}"/>
                </a:ext>
              </a:extLst>
            </p:cNvPr>
            <p:cNvSpPr/>
            <p:nvPr/>
          </p:nvSpPr>
          <p:spPr>
            <a:xfrm rot="7691066" flipH="1">
              <a:off x="6078410" y="561147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7" name="Овал 226">
              <a:extLst>
                <a:ext uri="{FF2B5EF4-FFF2-40B4-BE49-F238E27FC236}">
                  <a16:creationId xmlns:a16="http://schemas.microsoft.com/office/drawing/2014/main" id="{3C662505-B7A5-458D-BF14-01B92048B238}"/>
                </a:ext>
              </a:extLst>
            </p:cNvPr>
            <p:cNvSpPr/>
            <p:nvPr/>
          </p:nvSpPr>
          <p:spPr>
            <a:xfrm rot="7691066" flipH="1">
              <a:off x="6207953" y="5704455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8" name="Овал 227">
              <a:extLst>
                <a:ext uri="{FF2B5EF4-FFF2-40B4-BE49-F238E27FC236}">
                  <a16:creationId xmlns:a16="http://schemas.microsoft.com/office/drawing/2014/main" id="{46F85ED9-BBFC-4BAE-9AE9-18164EDFCDCD}"/>
                </a:ext>
              </a:extLst>
            </p:cNvPr>
            <p:cNvSpPr/>
            <p:nvPr/>
          </p:nvSpPr>
          <p:spPr>
            <a:xfrm rot="7691066" flipH="1">
              <a:off x="5973609" y="5642552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29" name="Овал 228">
              <a:extLst>
                <a:ext uri="{FF2B5EF4-FFF2-40B4-BE49-F238E27FC236}">
                  <a16:creationId xmlns:a16="http://schemas.microsoft.com/office/drawing/2014/main" id="{1F9FF740-DD5D-4639-A30A-B4A2060BF6C2}"/>
                </a:ext>
              </a:extLst>
            </p:cNvPr>
            <p:cNvSpPr/>
            <p:nvPr/>
          </p:nvSpPr>
          <p:spPr>
            <a:xfrm rot="7691066" flipH="1">
              <a:off x="6090780" y="5721410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0" name="Овал 229">
              <a:extLst>
                <a:ext uri="{FF2B5EF4-FFF2-40B4-BE49-F238E27FC236}">
                  <a16:creationId xmlns:a16="http://schemas.microsoft.com/office/drawing/2014/main" id="{C040380F-599D-4122-A253-97D5F0DA0A47}"/>
                </a:ext>
              </a:extLst>
            </p:cNvPr>
            <p:cNvSpPr/>
            <p:nvPr/>
          </p:nvSpPr>
          <p:spPr>
            <a:xfrm rot="7691066" flipH="1">
              <a:off x="6307859" y="5387634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1" name="Овал 230">
              <a:extLst>
                <a:ext uri="{FF2B5EF4-FFF2-40B4-BE49-F238E27FC236}">
                  <a16:creationId xmlns:a16="http://schemas.microsoft.com/office/drawing/2014/main" id="{C0682897-0010-4867-8E51-FCA333FD5BC1}"/>
                </a:ext>
              </a:extLst>
            </p:cNvPr>
            <p:cNvSpPr/>
            <p:nvPr/>
          </p:nvSpPr>
          <p:spPr>
            <a:xfrm rot="7691066" flipH="1">
              <a:off x="6377065" y="5421449"/>
              <a:ext cx="77650" cy="8173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2" name="Овал 231">
              <a:extLst>
                <a:ext uri="{FF2B5EF4-FFF2-40B4-BE49-F238E27FC236}">
                  <a16:creationId xmlns:a16="http://schemas.microsoft.com/office/drawing/2014/main" id="{4678C9EA-6F91-4B45-9E32-52BF4EF2ED3A}"/>
                </a:ext>
              </a:extLst>
            </p:cNvPr>
            <p:cNvSpPr/>
            <p:nvPr/>
          </p:nvSpPr>
          <p:spPr>
            <a:xfrm rot="8651905">
              <a:off x="5020337" y="533376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3" name="Овал 232">
              <a:extLst>
                <a:ext uri="{FF2B5EF4-FFF2-40B4-BE49-F238E27FC236}">
                  <a16:creationId xmlns:a16="http://schemas.microsoft.com/office/drawing/2014/main" id="{5C968235-9503-4EF1-B389-E134D5B1E96C}"/>
                </a:ext>
              </a:extLst>
            </p:cNvPr>
            <p:cNvSpPr/>
            <p:nvPr/>
          </p:nvSpPr>
          <p:spPr>
            <a:xfrm rot="8651905">
              <a:off x="5089543" y="53995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4" name="Овал 233">
              <a:extLst>
                <a:ext uri="{FF2B5EF4-FFF2-40B4-BE49-F238E27FC236}">
                  <a16:creationId xmlns:a16="http://schemas.microsoft.com/office/drawing/2014/main" id="{D64EE668-902D-4BC7-934D-728DBF98A190}"/>
                </a:ext>
              </a:extLst>
            </p:cNvPr>
            <p:cNvSpPr/>
            <p:nvPr/>
          </p:nvSpPr>
          <p:spPr>
            <a:xfrm rot="8651905">
              <a:off x="5158749" y="54652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5" name="Овал 234">
              <a:extLst>
                <a:ext uri="{FF2B5EF4-FFF2-40B4-BE49-F238E27FC236}">
                  <a16:creationId xmlns:a16="http://schemas.microsoft.com/office/drawing/2014/main" id="{5859B24B-EF33-4C2C-817A-813B55FCB643}"/>
                </a:ext>
              </a:extLst>
            </p:cNvPr>
            <p:cNvSpPr/>
            <p:nvPr/>
          </p:nvSpPr>
          <p:spPr>
            <a:xfrm rot="8651905">
              <a:off x="5227954" y="55309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6" name="Овал 235">
              <a:extLst>
                <a:ext uri="{FF2B5EF4-FFF2-40B4-BE49-F238E27FC236}">
                  <a16:creationId xmlns:a16="http://schemas.microsoft.com/office/drawing/2014/main" id="{534E0E6A-E553-4C63-A644-BF475D903C1F}"/>
                </a:ext>
              </a:extLst>
            </p:cNvPr>
            <p:cNvSpPr/>
            <p:nvPr/>
          </p:nvSpPr>
          <p:spPr>
            <a:xfrm rot="8651905">
              <a:off x="5297160" y="55967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7" name="Овал 236">
              <a:extLst>
                <a:ext uri="{FF2B5EF4-FFF2-40B4-BE49-F238E27FC236}">
                  <a16:creationId xmlns:a16="http://schemas.microsoft.com/office/drawing/2014/main" id="{171DE94B-36AB-4A57-A999-B3AC4F3C1FF9}"/>
                </a:ext>
              </a:extLst>
            </p:cNvPr>
            <p:cNvSpPr/>
            <p:nvPr/>
          </p:nvSpPr>
          <p:spPr>
            <a:xfrm rot="8651905">
              <a:off x="5366366" y="566248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8" name="Овал 237">
              <a:extLst>
                <a:ext uri="{FF2B5EF4-FFF2-40B4-BE49-F238E27FC236}">
                  <a16:creationId xmlns:a16="http://schemas.microsoft.com/office/drawing/2014/main" id="{3C78D88B-30A4-45DF-9277-AA02E4B93B02}"/>
                </a:ext>
              </a:extLst>
            </p:cNvPr>
            <p:cNvSpPr/>
            <p:nvPr/>
          </p:nvSpPr>
          <p:spPr>
            <a:xfrm rot="8651905">
              <a:off x="5435572" y="5728229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39" name="Овал 238">
              <a:extLst>
                <a:ext uri="{FF2B5EF4-FFF2-40B4-BE49-F238E27FC236}">
                  <a16:creationId xmlns:a16="http://schemas.microsoft.com/office/drawing/2014/main" id="{84407E6C-B39A-4185-A656-7357811E7A05}"/>
                </a:ext>
              </a:extLst>
            </p:cNvPr>
            <p:cNvSpPr/>
            <p:nvPr/>
          </p:nvSpPr>
          <p:spPr>
            <a:xfrm rot="8651905">
              <a:off x="5214684" y="5363123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0" name="Овал 239">
              <a:extLst>
                <a:ext uri="{FF2B5EF4-FFF2-40B4-BE49-F238E27FC236}">
                  <a16:creationId xmlns:a16="http://schemas.microsoft.com/office/drawing/2014/main" id="{108AAB49-8EAD-4D6D-9815-371A4BAA0A1C}"/>
                </a:ext>
              </a:extLst>
            </p:cNvPr>
            <p:cNvSpPr/>
            <p:nvPr/>
          </p:nvSpPr>
          <p:spPr>
            <a:xfrm rot="8651905">
              <a:off x="5283890" y="54288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1" name="Овал 240">
              <a:extLst>
                <a:ext uri="{FF2B5EF4-FFF2-40B4-BE49-F238E27FC236}">
                  <a16:creationId xmlns:a16="http://schemas.microsoft.com/office/drawing/2014/main" id="{292BD0DB-1D3E-4355-90A0-39E685A6252A}"/>
                </a:ext>
              </a:extLst>
            </p:cNvPr>
            <p:cNvSpPr/>
            <p:nvPr/>
          </p:nvSpPr>
          <p:spPr>
            <a:xfrm rot="8651905">
              <a:off x="5353096" y="5494610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2" name="Овал 241">
              <a:extLst>
                <a:ext uri="{FF2B5EF4-FFF2-40B4-BE49-F238E27FC236}">
                  <a16:creationId xmlns:a16="http://schemas.microsoft.com/office/drawing/2014/main" id="{3356EA54-E624-45FD-BB5B-3632497A1E25}"/>
                </a:ext>
              </a:extLst>
            </p:cNvPr>
            <p:cNvSpPr/>
            <p:nvPr/>
          </p:nvSpPr>
          <p:spPr>
            <a:xfrm rot="8651905">
              <a:off x="5422301" y="556035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3" name="Овал 242">
              <a:extLst>
                <a:ext uri="{FF2B5EF4-FFF2-40B4-BE49-F238E27FC236}">
                  <a16:creationId xmlns:a16="http://schemas.microsoft.com/office/drawing/2014/main" id="{3E3B8763-A458-4D75-8FD8-62594A021621}"/>
                </a:ext>
              </a:extLst>
            </p:cNvPr>
            <p:cNvSpPr/>
            <p:nvPr/>
          </p:nvSpPr>
          <p:spPr>
            <a:xfrm rot="8651905">
              <a:off x="5007804" y="546271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4" name="Овал 243">
              <a:extLst>
                <a:ext uri="{FF2B5EF4-FFF2-40B4-BE49-F238E27FC236}">
                  <a16:creationId xmlns:a16="http://schemas.microsoft.com/office/drawing/2014/main" id="{5AF5DC2E-9A66-49A2-B020-65823F268BCB}"/>
                </a:ext>
              </a:extLst>
            </p:cNvPr>
            <p:cNvSpPr/>
            <p:nvPr/>
          </p:nvSpPr>
          <p:spPr>
            <a:xfrm rot="8651905">
              <a:off x="5077010" y="5528455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5" name="Овал 244">
              <a:extLst>
                <a:ext uri="{FF2B5EF4-FFF2-40B4-BE49-F238E27FC236}">
                  <a16:creationId xmlns:a16="http://schemas.microsoft.com/office/drawing/2014/main" id="{5E20B229-A242-4CEE-AABE-803511A17255}"/>
                </a:ext>
              </a:extLst>
            </p:cNvPr>
            <p:cNvSpPr/>
            <p:nvPr/>
          </p:nvSpPr>
          <p:spPr>
            <a:xfrm rot="8651905">
              <a:off x="5146215" y="5594198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6" name="Овал 245">
              <a:extLst>
                <a:ext uri="{FF2B5EF4-FFF2-40B4-BE49-F238E27FC236}">
                  <a16:creationId xmlns:a16="http://schemas.microsoft.com/office/drawing/2014/main" id="{1C65A31A-D936-4C53-999B-CEB67765E173}"/>
                </a:ext>
              </a:extLst>
            </p:cNvPr>
            <p:cNvSpPr/>
            <p:nvPr/>
          </p:nvSpPr>
          <p:spPr>
            <a:xfrm rot="8651905">
              <a:off x="5215421" y="5659942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7" name="Овал 246">
              <a:extLst>
                <a:ext uri="{FF2B5EF4-FFF2-40B4-BE49-F238E27FC236}">
                  <a16:creationId xmlns:a16="http://schemas.microsoft.com/office/drawing/2014/main" id="{F7B669C8-3158-4214-A653-68AA92B0E6BB}"/>
                </a:ext>
              </a:extLst>
            </p:cNvPr>
            <p:cNvSpPr/>
            <p:nvPr/>
          </p:nvSpPr>
          <p:spPr>
            <a:xfrm rot="8651905">
              <a:off x="5020337" y="5613624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8" name="Овал 247">
              <a:extLst>
                <a:ext uri="{FF2B5EF4-FFF2-40B4-BE49-F238E27FC236}">
                  <a16:creationId xmlns:a16="http://schemas.microsoft.com/office/drawing/2014/main" id="{43096531-2316-4C4F-A56A-386D33115C7E}"/>
                </a:ext>
              </a:extLst>
            </p:cNvPr>
            <p:cNvSpPr/>
            <p:nvPr/>
          </p:nvSpPr>
          <p:spPr>
            <a:xfrm rot="8651905">
              <a:off x="5089543" y="567936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49" name="Овал 248">
              <a:extLst>
                <a:ext uri="{FF2B5EF4-FFF2-40B4-BE49-F238E27FC236}">
                  <a16:creationId xmlns:a16="http://schemas.microsoft.com/office/drawing/2014/main" id="{83933962-73D0-412B-9F5C-F47D6EAC62A2}"/>
                </a:ext>
              </a:extLst>
            </p:cNvPr>
            <p:cNvSpPr/>
            <p:nvPr/>
          </p:nvSpPr>
          <p:spPr>
            <a:xfrm rot="8651905">
              <a:off x="5375665" y="5370357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  <p:sp>
          <p:nvSpPr>
            <p:cNvPr id="250" name="Овал 249">
              <a:extLst>
                <a:ext uri="{FF2B5EF4-FFF2-40B4-BE49-F238E27FC236}">
                  <a16:creationId xmlns:a16="http://schemas.microsoft.com/office/drawing/2014/main" id="{B7455131-4411-4F4B-9263-5E1CA7FD9D6D}"/>
                </a:ext>
              </a:extLst>
            </p:cNvPr>
            <p:cNvSpPr/>
            <p:nvPr/>
          </p:nvSpPr>
          <p:spPr>
            <a:xfrm rot="8651905">
              <a:off x="5444871" y="5436101"/>
              <a:ext cx="81739" cy="776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Montserrat" panose="000005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8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CC7CBE2-A45A-459B-A25F-88160F0504D4}"/>
              </a:ext>
            </a:extLst>
          </p:cNvPr>
          <p:cNvSpPr txBox="1">
            <a:spLocks/>
          </p:cNvSpPr>
          <p:nvPr/>
        </p:nvSpPr>
        <p:spPr>
          <a:xfrm>
            <a:off x="2209098" y="58358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: 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3398BF5-FEE0-4F07-8BC8-F696B131C578}"/>
              </a:ext>
            </a:extLst>
          </p:cNvPr>
          <p:cNvSpPr txBox="1">
            <a:spLocks/>
          </p:cNvSpPr>
          <p:nvPr/>
        </p:nvSpPr>
        <p:spPr>
          <a:xfrm>
            <a:off x="2325496" y="1020899"/>
            <a:ext cx="78488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Мультиклассовая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классификация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EEA977-6E11-4234-B9C0-E0999FE723F3}"/>
              </a:ext>
            </a:extLst>
          </p:cNvPr>
          <p:cNvSpPr/>
          <p:nvPr/>
        </p:nvSpPr>
        <p:spPr>
          <a:xfrm>
            <a:off x="479376" y="2383768"/>
            <a:ext cx="1080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• Один против одного 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BE26074-E677-45CF-9A95-737B3D991409}"/>
              </a:ext>
            </a:extLst>
          </p:cNvPr>
          <p:cNvCxnSpPr>
            <a:cxnSpLocks/>
          </p:cNvCxnSpPr>
          <p:nvPr/>
        </p:nvCxnSpPr>
        <p:spPr>
          <a:xfrm flipV="1">
            <a:off x="1101692" y="3429158"/>
            <a:ext cx="0" cy="34372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FAC544B-EA68-4B46-BA9D-37D23CD187AC}"/>
              </a:ext>
            </a:extLst>
          </p:cNvPr>
          <p:cNvCxnSpPr>
            <a:cxnSpLocks/>
          </p:cNvCxnSpPr>
          <p:nvPr/>
        </p:nvCxnSpPr>
        <p:spPr>
          <a:xfrm>
            <a:off x="757830" y="6389492"/>
            <a:ext cx="40995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Овал 11">
            <a:extLst>
              <a:ext uri="{FF2B5EF4-FFF2-40B4-BE49-F238E27FC236}">
                <a16:creationId xmlns:a16="http://schemas.microsoft.com/office/drawing/2014/main" id="{8AA63E02-8E2F-4CD8-98CD-43E10D5BD2C6}"/>
              </a:ext>
            </a:extLst>
          </p:cNvPr>
          <p:cNvSpPr/>
          <p:nvPr/>
        </p:nvSpPr>
        <p:spPr>
          <a:xfrm rot="8651905">
            <a:off x="2541245" y="516972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0B6BADD-9601-4999-83F9-80A4E6301A1D}"/>
              </a:ext>
            </a:extLst>
          </p:cNvPr>
          <p:cNvSpPr/>
          <p:nvPr/>
        </p:nvSpPr>
        <p:spPr>
          <a:xfrm rot="8651905">
            <a:off x="2677448" y="53059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6B7F8BF-867F-44B7-82BA-4AAD23B97022}"/>
              </a:ext>
            </a:extLst>
          </p:cNvPr>
          <p:cNvSpPr/>
          <p:nvPr/>
        </p:nvSpPr>
        <p:spPr>
          <a:xfrm rot="8651905">
            <a:off x="2813651" y="54421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E7AE81D-E8F0-4B8F-B065-3CA95173244E}"/>
              </a:ext>
            </a:extLst>
          </p:cNvPr>
          <p:cNvSpPr/>
          <p:nvPr/>
        </p:nvSpPr>
        <p:spPr>
          <a:xfrm rot="8651905">
            <a:off x="2949854" y="557833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B5775BE-0A4F-419C-B5E0-1B57D01C40CA}"/>
              </a:ext>
            </a:extLst>
          </p:cNvPr>
          <p:cNvSpPr/>
          <p:nvPr/>
        </p:nvSpPr>
        <p:spPr>
          <a:xfrm rot="8651905">
            <a:off x="3086057" y="5714538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C9DBFAA-DF50-4113-91FE-6E07F84AA09F}"/>
              </a:ext>
            </a:extLst>
          </p:cNvPr>
          <p:cNvSpPr/>
          <p:nvPr/>
        </p:nvSpPr>
        <p:spPr>
          <a:xfrm rot="8651905">
            <a:off x="3222260" y="5850741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A646CAEF-1821-4587-86D2-F67A1210C085}"/>
              </a:ext>
            </a:extLst>
          </p:cNvPr>
          <p:cNvSpPr/>
          <p:nvPr/>
        </p:nvSpPr>
        <p:spPr>
          <a:xfrm rot="8651905">
            <a:off x="3358464" y="5986944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FC7C5DDA-B991-48A8-B7B2-0A420D855593}"/>
              </a:ext>
            </a:extLst>
          </p:cNvPr>
          <p:cNvSpPr/>
          <p:nvPr/>
        </p:nvSpPr>
        <p:spPr>
          <a:xfrm rot="8651905">
            <a:off x="2923737" y="523054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58CE79E5-AD54-49C7-A440-BF6703E2FFEB}"/>
              </a:ext>
            </a:extLst>
          </p:cNvPr>
          <p:cNvSpPr/>
          <p:nvPr/>
        </p:nvSpPr>
        <p:spPr>
          <a:xfrm rot="8651905">
            <a:off x="3059940" y="536674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28497C22-EF3D-4B94-A98C-88779835A69F}"/>
              </a:ext>
            </a:extLst>
          </p:cNvPr>
          <p:cNvSpPr/>
          <p:nvPr/>
        </p:nvSpPr>
        <p:spPr>
          <a:xfrm rot="8651905">
            <a:off x="3196143" y="550294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1DC67AA-4B70-44E7-B63C-06A83DAEFB07}"/>
              </a:ext>
            </a:extLst>
          </p:cNvPr>
          <p:cNvSpPr/>
          <p:nvPr/>
        </p:nvSpPr>
        <p:spPr>
          <a:xfrm rot="8651905">
            <a:off x="3332346" y="563915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FE6D1B23-6597-40A0-8ABD-5C58DD9D8595}"/>
              </a:ext>
            </a:extLst>
          </p:cNvPr>
          <p:cNvSpPr/>
          <p:nvPr/>
        </p:nvSpPr>
        <p:spPr>
          <a:xfrm rot="8651905">
            <a:off x="2516578" y="543686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2C36009-602F-4162-A360-11E556C52B65}"/>
              </a:ext>
            </a:extLst>
          </p:cNvPr>
          <p:cNvSpPr/>
          <p:nvPr/>
        </p:nvSpPr>
        <p:spPr>
          <a:xfrm rot="8651905">
            <a:off x="2652781" y="5573065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401119A5-707B-4572-93AD-03DA45B95098}"/>
              </a:ext>
            </a:extLst>
          </p:cNvPr>
          <p:cNvSpPr/>
          <p:nvPr/>
        </p:nvSpPr>
        <p:spPr>
          <a:xfrm rot="8651905">
            <a:off x="2788984" y="570926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33D90754-FF22-42FC-881E-A346E28D8AE3}"/>
              </a:ext>
            </a:extLst>
          </p:cNvPr>
          <p:cNvSpPr/>
          <p:nvPr/>
        </p:nvSpPr>
        <p:spPr>
          <a:xfrm rot="8651905">
            <a:off x="2925187" y="584547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6D4EC8D7-1203-4B21-87B8-5CDDC5BE6A8D}"/>
              </a:ext>
            </a:extLst>
          </p:cNvPr>
          <p:cNvSpPr/>
          <p:nvPr/>
        </p:nvSpPr>
        <p:spPr>
          <a:xfrm rot="8651905">
            <a:off x="2541245" y="5749513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8289AB8-51D6-4ADC-A957-B4BF712E96E9}"/>
              </a:ext>
            </a:extLst>
          </p:cNvPr>
          <p:cNvSpPr/>
          <p:nvPr/>
        </p:nvSpPr>
        <p:spPr>
          <a:xfrm rot="8651905">
            <a:off x="2677448" y="5885716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E1D7B30E-A650-422E-BCB1-01C90050E73C}"/>
              </a:ext>
            </a:extLst>
          </p:cNvPr>
          <p:cNvSpPr/>
          <p:nvPr/>
        </p:nvSpPr>
        <p:spPr>
          <a:xfrm rot="8651905">
            <a:off x="3240562" y="5245529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5A40D4A5-A191-4BA6-8527-77FDD9CA5459}"/>
              </a:ext>
            </a:extLst>
          </p:cNvPr>
          <p:cNvSpPr/>
          <p:nvPr/>
        </p:nvSpPr>
        <p:spPr>
          <a:xfrm rot="8651905">
            <a:off x="3376765" y="5381732"/>
            <a:ext cx="160870" cy="16087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1A59ACEC-B3F0-4A91-B54E-9744744F1E9E}"/>
              </a:ext>
            </a:extLst>
          </p:cNvPr>
          <p:cNvSpPr/>
          <p:nvPr/>
        </p:nvSpPr>
        <p:spPr>
          <a:xfrm rot="7691066" flipH="1">
            <a:off x="3488653" y="387715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8F45605-B113-423C-AB52-C7BC406D9712}"/>
              </a:ext>
            </a:extLst>
          </p:cNvPr>
          <p:cNvSpPr/>
          <p:nvPr/>
        </p:nvSpPr>
        <p:spPr>
          <a:xfrm rot="7691066" flipH="1">
            <a:off x="3624856" y="401336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2C1206EC-82F9-40D0-86E2-49EAEA296819}"/>
              </a:ext>
            </a:extLst>
          </p:cNvPr>
          <p:cNvSpPr/>
          <p:nvPr/>
        </p:nvSpPr>
        <p:spPr>
          <a:xfrm rot="7691066" flipH="1">
            <a:off x="3761059" y="414956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0291D9A-B0E5-41DB-B746-A4B3F6854E42}"/>
              </a:ext>
            </a:extLst>
          </p:cNvPr>
          <p:cNvSpPr/>
          <p:nvPr/>
        </p:nvSpPr>
        <p:spPr>
          <a:xfrm rot="7691066" flipH="1">
            <a:off x="3897262" y="428576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85B50251-AD75-4964-B926-73581C05BA40}"/>
              </a:ext>
            </a:extLst>
          </p:cNvPr>
          <p:cNvSpPr/>
          <p:nvPr/>
        </p:nvSpPr>
        <p:spPr>
          <a:xfrm rot="7691066" flipH="1">
            <a:off x="4033465" y="442197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DE383C87-A6EE-4D9A-8414-0CB9CA28B7BD}"/>
              </a:ext>
            </a:extLst>
          </p:cNvPr>
          <p:cNvSpPr/>
          <p:nvPr/>
        </p:nvSpPr>
        <p:spPr>
          <a:xfrm rot="7691066" flipH="1">
            <a:off x="4258024" y="457105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B1D33C3C-7029-426F-BFDD-A2B945FF1A97}"/>
              </a:ext>
            </a:extLst>
          </p:cNvPr>
          <p:cNvSpPr/>
          <p:nvPr/>
        </p:nvSpPr>
        <p:spPr>
          <a:xfrm rot="7691066" flipH="1">
            <a:off x="4394229" y="4724492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C2FD113E-2C90-484F-B779-75540A1B5B4E}"/>
              </a:ext>
            </a:extLst>
          </p:cNvPr>
          <p:cNvSpPr/>
          <p:nvPr/>
        </p:nvSpPr>
        <p:spPr>
          <a:xfrm rot="7691066" flipH="1">
            <a:off x="3871145" y="393797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EC0CB1FD-80B7-4A8F-AE18-13993C1564E1}"/>
              </a:ext>
            </a:extLst>
          </p:cNvPr>
          <p:cNvSpPr/>
          <p:nvPr/>
        </p:nvSpPr>
        <p:spPr>
          <a:xfrm rot="7691066" flipH="1">
            <a:off x="4007348" y="407417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17381B2-491B-4319-A7B6-CC19ADA8BF7C}"/>
              </a:ext>
            </a:extLst>
          </p:cNvPr>
          <p:cNvSpPr/>
          <p:nvPr/>
        </p:nvSpPr>
        <p:spPr>
          <a:xfrm rot="7691066" flipH="1">
            <a:off x="4143551" y="421038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ABFDCE69-048B-4E79-BCA2-9E7A0CDCCE00}"/>
              </a:ext>
            </a:extLst>
          </p:cNvPr>
          <p:cNvSpPr/>
          <p:nvPr/>
        </p:nvSpPr>
        <p:spPr>
          <a:xfrm rot="7691066" flipH="1">
            <a:off x="4279754" y="428043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0DB0BFDE-DFF4-4F7A-B968-92C49783938C}"/>
              </a:ext>
            </a:extLst>
          </p:cNvPr>
          <p:cNvSpPr/>
          <p:nvPr/>
        </p:nvSpPr>
        <p:spPr>
          <a:xfrm rot="7691066" flipH="1">
            <a:off x="3463986" y="4144294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5F68ACB2-A8C6-4C92-99A2-025B5974789E}"/>
              </a:ext>
            </a:extLst>
          </p:cNvPr>
          <p:cNvSpPr/>
          <p:nvPr/>
        </p:nvSpPr>
        <p:spPr>
          <a:xfrm rot="7691066" flipH="1">
            <a:off x="3600189" y="4280497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048D0CA-AC07-4809-93E4-1A5B7EADE7E8}"/>
              </a:ext>
            </a:extLst>
          </p:cNvPr>
          <p:cNvSpPr/>
          <p:nvPr/>
        </p:nvSpPr>
        <p:spPr>
          <a:xfrm rot="7691066" flipH="1">
            <a:off x="3736392" y="441670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DB6EB51F-2C56-426E-A9C1-D9606606369E}"/>
              </a:ext>
            </a:extLst>
          </p:cNvPr>
          <p:cNvSpPr/>
          <p:nvPr/>
        </p:nvSpPr>
        <p:spPr>
          <a:xfrm rot="7691066" flipH="1">
            <a:off x="3991345" y="4609330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D215033B-9886-4C94-98C8-BCCE4922622E}"/>
              </a:ext>
            </a:extLst>
          </p:cNvPr>
          <p:cNvSpPr/>
          <p:nvPr/>
        </p:nvSpPr>
        <p:spPr>
          <a:xfrm rot="7691066" flipH="1">
            <a:off x="3530135" y="4481083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4DFD71AF-D85E-4FC0-92F6-104B6527FD1C}"/>
              </a:ext>
            </a:extLst>
          </p:cNvPr>
          <p:cNvSpPr/>
          <p:nvPr/>
        </p:nvSpPr>
        <p:spPr>
          <a:xfrm rot="7691066" flipH="1">
            <a:off x="3760739" y="4644456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31BFC405-A44D-4447-9C48-048B82D78DC3}"/>
              </a:ext>
            </a:extLst>
          </p:cNvPr>
          <p:cNvSpPr/>
          <p:nvPr/>
        </p:nvSpPr>
        <p:spPr>
          <a:xfrm rot="7691066" flipH="1">
            <a:off x="4187970" y="3952961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70521246-9B07-409C-84E3-F943701D47B5}"/>
              </a:ext>
            </a:extLst>
          </p:cNvPr>
          <p:cNvSpPr/>
          <p:nvPr/>
        </p:nvSpPr>
        <p:spPr>
          <a:xfrm rot="7691066" flipH="1">
            <a:off x="4324173" y="4023015"/>
            <a:ext cx="160870" cy="1608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9D2D8BCF-3BB9-40FE-8D18-7F18346F73F4}"/>
              </a:ext>
            </a:extLst>
          </p:cNvPr>
          <p:cNvSpPr/>
          <p:nvPr/>
        </p:nvSpPr>
        <p:spPr>
          <a:xfrm rot="8651905">
            <a:off x="1658034" y="383712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6CAE8EE5-5CBD-4EC9-9C07-52417795805E}"/>
              </a:ext>
            </a:extLst>
          </p:cNvPr>
          <p:cNvSpPr/>
          <p:nvPr/>
        </p:nvSpPr>
        <p:spPr>
          <a:xfrm rot="8651905">
            <a:off x="1794237" y="39733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22FD45C-8122-4731-AA8E-CF8B120FE319}"/>
              </a:ext>
            </a:extLst>
          </p:cNvPr>
          <p:cNvSpPr/>
          <p:nvPr/>
        </p:nvSpPr>
        <p:spPr>
          <a:xfrm rot="8651905">
            <a:off x="1930440" y="41095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BC6F0793-2E44-44E2-959D-DF3249896C57}"/>
              </a:ext>
            </a:extLst>
          </p:cNvPr>
          <p:cNvSpPr/>
          <p:nvPr/>
        </p:nvSpPr>
        <p:spPr>
          <a:xfrm rot="8651905">
            <a:off x="2066643" y="424573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9B5F368F-10EE-45A3-9282-621603E5A6AB}"/>
              </a:ext>
            </a:extLst>
          </p:cNvPr>
          <p:cNvSpPr/>
          <p:nvPr/>
        </p:nvSpPr>
        <p:spPr>
          <a:xfrm rot="8651905">
            <a:off x="2202846" y="438194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AE389206-AFA1-4E2C-B04B-A2A3C3A4DDFE}"/>
              </a:ext>
            </a:extLst>
          </p:cNvPr>
          <p:cNvSpPr/>
          <p:nvPr/>
        </p:nvSpPr>
        <p:spPr>
          <a:xfrm rot="8651905">
            <a:off x="2339049" y="4518143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D65765A4-12BC-4D8D-AB7E-9835C301DCB4}"/>
              </a:ext>
            </a:extLst>
          </p:cNvPr>
          <p:cNvSpPr/>
          <p:nvPr/>
        </p:nvSpPr>
        <p:spPr>
          <a:xfrm rot="8651905">
            <a:off x="2475252" y="4654346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48838C09-E96F-4D55-BB3E-9A3331ED5368}"/>
              </a:ext>
            </a:extLst>
          </p:cNvPr>
          <p:cNvSpPr/>
          <p:nvPr/>
        </p:nvSpPr>
        <p:spPr>
          <a:xfrm rot="8651905">
            <a:off x="2040526" y="389794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8A3B8C8B-0715-4C8B-AB63-EF4C9AD80BB1}"/>
              </a:ext>
            </a:extLst>
          </p:cNvPr>
          <p:cNvSpPr/>
          <p:nvPr/>
        </p:nvSpPr>
        <p:spPr>
          <a:xfrm rot="8651905">
            <a:off x="2176729" y="403414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2795160-A633-4D92-BD51-BB3963DB9836}"/>
              </a:ext>
            </a:extLst>
          </p:cNvPr>
          <p:cNvSpPr/>
          <p:nvPr/>
        </p:nvSpPr>
        <p:spPr>
          <a:xfrm rot="8651905">
            <a:off x="2312932" y="417035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51583AC2-2DAC-47DC-B39B-F56E7AE67FA4}"/>
              </a:ext>
            </a:extLst>
          </p:cNvPr>
          <p:cNvSpPr/>
          <p:nvPr/>
        </p:nvSpPr>
        <p:spPr>
          <a:xfrm rot="8651905">
            <a:off x="2449135" y="430655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FF2FE21E-9F0E-4DC3-96CA-0BFAA4BCFF22}"/>
              </a:ext>
            </a:extLst>
          </p:cNvPr>
          <p:cNvSpPr/>
          <p:nvPr/>
        </p:nvSpPr>
        <p:spPr>
          <a:xfrm rot="8651905">
            <a:off x="1633367" y="410426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7713B51A-613F-4822-AE4C-28800AED6556}"/>
              </a:ext>
            </a:extLst>
          </p:cNvPr>
          <p:cNvSpPr/>
          <p:nvPr/>
        </p:nvSpPr>
        <p:spPr>
          <a:xfrm rot="8651905">
            <a:off x="1769570" y="4240467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B795B86B-1BA2-426F-907C-3B8E0CFF4ECC}"/>
              </a:ext>
            </a:extLst>
          </p:cNvPr>
          <p:cNvSpPr/>
          <p:nvPr/>
        </p:nvSpPr>
        <p:spPr>
          <a:xfrm rot="8651905">
            <a:off x="1905773" y="4376670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id="{C944CB2D-BE38-4C71-B984-7182A0A265C8}"/>
              </a:ext>
            </a:extLst>
          </p:cNvPr>
          <p:cNvSpPr/>
          <p:nvPr/>
        </p:nvSpPr>
        <p:spPr>
          <a:xfrm rot="8651905">
            <a:off x="2041976" y="451287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id="{A0C32760-AE42-498E-B89D-7054F82D93E5}"/>
              </a:ext>
            </a:extLst>
          </p:cNvPr>
          <p:cNvSpPr/>
          <p:nvPr/>
        </p:nvSpPr>
        <p:spPr>
          <a:xfrm rot="8651905">
            <a:off x="1658034" y="4416915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5DB84D8C-C05A-4F74-A05A-0A9E23803AD9}"/>
              </a:ext>
            </a:extLst>
          </p:cNvPr>
          <p:cNvSpPr/>
          <p:nvPr/>
        </p:nvSpPr>
        <p:spPr>
          <a:xfrm rot="8651905">
            <a:off x="1794237" y="4553118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5642BB2A-9114-4276-856D-313733C28883}"/>
              </a:ext>
            </a:extLst>
          </p:cNvPr>
          <p:cNvSpPr/>
          <p:nvPr/>
        </p:nvSpPr>
        <p:spPr>
          <a:xfrm rot="8651905">
            <a:off x="2357351" y="3912931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F127B599-0F53-4B31-AB90-49B188009704}"/>
              </a:ext>
            </a:extLst>
          </p:cNvPr>
          <p:cNvSpPr/>
          <p:nvPr/>
        </p:nvSpPr>
        <p:spPr>
          <a:xfrm rot="8651905">
            <a:off x="2493554" y="4049134"/>
            <a:ext cx="160870" cy="16087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B28AF79D-9EFC-4127-A204-E2FD2EE8F8F4}"/>
              </a:ext>
            </a:extLst>
          </p:cNvPr>
          <p:cNvCxnSpPr>
            <a:cxnSpLocks/>
          </p:cNvCxnSpPr>
          <p:nvPr/>
        </p:nvCxnSpPr>
        <p:spPr>
          <a:xfrm flipV="1">
            <a:off x="9187817" y="2061694"/>
            <a:ext cx="0" cy="24892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96548C63-D6BF-4672-B4FB-3CA7BB9DCD4E}"/>
              </a:ext>
            </a:extLst>
          </p:cNvPr>
          <p:cNvCxnSpPr>
            <a:cxnSpLocks/>
          </p:cNvCxnSpPr>
          <p:nvPr/>
        </p:nvCxnSpPr>
        <p:spPr>
          <a:xfrm>
            <a:off x="8938797" y="4205529"/>
            <a:ext cx="296886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Овал 71">
            <a:extLst>
              <a:ext uri="{FF2B5EF4-FFF2-40B4-BE49-F238E27FC236}">
                <a16:creationId xmlns:a16="http://schemas.microsoft.com/office/drawing/2014/main" id="{72987CC8-EC2D-401C-9838-E5892DA39FF5}"/>
              </a:ext>
            </a:extLst>
          </p:cNvPr>
          <p:cNvSpPr/>
          <p:nvPr/>
        </p:nvSpPr>
        <p:spPr>
          <a:xfrm rot="7691066" flipH="1">
            <a:off x="10916422" y="238612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C990F7D5-08FA-4022-9F83-25D4EADFBF4E}"/>
              </a:ext>
            </a:extLst>
          </p:cNvPr>
          <p:cNvSpPr/>
          <p:nvPr/>
        </p:nvSpPr>
        <p:spPr>
          <a:xfrm rot="7691066" flipH="1">
            <a:off x="11015060" y="248476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BBFDE963-C6BA-4EAB-A5F4-688806F08CF1}"/>
              </a:ext>
            </a:extLst>
          </p:cNvPr>
          <p:cNvSpPr/>
          <p:nvPr/>
        </p:nvSpPr>
        <p:spPr>
          <a:xfrm rot="7691066" flipH="1">
            <a:off x="11113696" y="258340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81408D7E-70ED-4982-8B4D-BC95067D6383}"/>
              </a:ext>
            </a:extLst>
          </p:cNvPr>
          <p:cNvSpPr/>
          <p:nvPr/>
        </p:nvSpPr>
        <p:spPr>
          <a:xfrm rot="7691066" flipH="1">
            <a:off x="11212332" y="268203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7492DC86-4148-434E-AEE1-70CD9AD4E127}"/>
              </a:ext>
            </a:extLst>
          </p:cNvPr>
          <p:cNvSpPr/>
          <p:nvPr/>
        </p:nvSpPr>
        <p:spPr>
          <a:xfrm rot="7691066" flipH="1">
            <a:off x="11310969" y="278067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8472348D-C311-4BF6-87F9-FCD61BB1B7EA}"/>
              </a:ext>
            </a:extLst>
          </p:cNvPr>
          <p:cNvSpPr/>
          <p:nvPr/>
        </p:nvSpPr>
        <p:spPr>
          <a:xfrm rot="7691066" flipH="1">
            <a:off x="11473592" y="2888640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366CF436-7BB0-4BB4-A1ED-296C6A31FB9D}"/>
              </a:ext>
            </a:extLst>
          </p:cNvPr>
          <p:cNvSpPr/>
          <p:nvPr/>
        </p:nvSpPr>
        <p:spPr>
          <a:xfrm rot="7691066" flipH="1">
            <a:off x="11572229" y="29997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64456451-F1B5-4093-A5F8-049B73C5355B}"/>
              </a:ext>
            </a:extLst>
          </p:cNvPr>
          <p:cNvSpPr/>
          <p:nvPr/>
        </p:nvSpPr>
        <p:spPr>
          <a:xfrm rot="7691066" flipH="1">
            <a:off x="11193419" y="2430172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DD1793DC-13DB-4B21-9569-E41040F6B6C8}"/>
              </a:ext>
            </a:extLst>
          </p:cNvPr>
          <p:cNvSpPr/>
          <p:nvPr/>
        </p:nvSpPr>
        <p:spPr>
          <a:xfrm rot="7691066" flipH="1">
            <a:off x="11292055" y="252880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67444806-A231-49E1-9B82-C5A3C870A4EA}"/>
              </a:ext>
            </a:extLst>
          </p:cNvPr>
          <p:cNvSpPr/>
          <p:nvPr/>
        </p:nvSpPr>
        <p:spPr>
          <a:xfrm rot="7691066" flipH="1">
            <a:off x="11390692" y="262744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F498C7F-0F12-42C6-B082-74B2694B82F7}"/>
              </a:ext>
            </a:extLst>
          </p:cNvPr>
          <p:cNvSpPr/>
          <p:nvPr/>
        </p:nvSpPr>
        <p:spPr>
          <a:xfrm rot="7691066" flipH="1">
            <a:off x="11489328" y="267817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489F108D-6AE4-48A8-9EC5-5A672DE4E135}"/>
              </a:ext>
            </a:extLst>
          </p:cNvPr>
          <p:cNvSpPr/>
          <p:nvPr/>
        </p:nvSpPr>
        <p:spPr>
          <a:xfrm rot="7691066" flipH="1">
            <a:off x="10898559" y="257958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C4D7D6D3-1750-49F1-B01E-68A73C4CAC40}"/>
              </a:ext>
            </a:extLst>
          </p:cNvPr>
          <p:cNvSpPr/>
          <p:nvPr/>
        </p:nvSpPr>
        <p:spPr>
          <a:xfrm rot="7691066" flipH="1">
            <a:off x="10997196" y="2678223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9B1AA212-DDB5-4DEA-B3BC-1EC91B12A156}"/>
              </a:ext>
            </a:extLst>
          </p:cNvPr>
          <p:cNvSpPr/>
          <p:nvPr/>
        </p:nvSpPr>
        <p:spPr>
          <a:xfrm rot="7691066" flipH="1">
            <a:off x="11095833" y="27768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C47BD9BE-B6D6-4395-9977-5FECA40ED892}"/>
              </a:ext>
            </a:extLst>
          </p:cNvPr>
          <p:cNvSpPr/>
          <p:nvPr/>
        </p:nvSpPr>
        <p:spPr>
          <a:xfrm rot="7691066" flipH="1">
            <a:off x="11280466" y="2916359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B3A850B3-3931-4250-BB12-283B0FC37E90}"/>
              </a:ext>
            </a:extLst>
          </p:cNvPr>
          <p:cNvSpPr/>
          <p:nvPr/>
        </p:nvSpPr>
        <p:spPr>
          <a:xfrm rot="7691066" flipH="1">
            <a:off x="10946463" y="2823484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2B2CAA81-6659-48B8-8E69-7D671B6FE2F2}"/>
              </a:ext>
            </a:extLst>
          </p:cNvPr>
          <p:cNvSpPr/>
          <p:nvPr/>
        </p:nvSpPr>
        <p:spPr>
          <a:xfrm rot="7691066" flipH="1">
            <a:off x="11113464" y="2941797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53EE0C89-4DF7-4097-BC14-B18239E0463A}"/>
              </a:ext>
            </a:extLst>
          </p:cNvPr>
          <p:cNvSpPr/>
          <p:nvPr/>
        </p:nvSpPr>
        <p:spPr>
          <a:xfrm rot="7691066" flipH="1">
            <a:off x="11422859" y="2441025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0180749A-5B12-4F40-A7C6-9AFA9E9916CE}"/>
              </a:ext>
            </a:extLst>
          </p:cNvPr>
          <p:cNvSpPr/>
          <p:nvPr/>
        </p:nvSpPr>
        <p:spPr>
          <a:xfrm rot="7691066" flipH="1">
            <a:off x="11521496" y="2491758"/>
            <a:ext cx="116499" cy="1164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49ABE337-2CA2-4A94-B188-B96C4108F92A}"/>
              </a:ext>
            </a:extLst>
          </p:cNvPr>
          <p:cNvSpPr/>
          <p:nvPr/>
        </p:nvSpPr>
        <p:spPr>
          <a:xfrm rot="8651905">
            <a:off x="9590713" y="235713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9ECC143B-4798-461C-8034-9B840666563A}"/>
              </a:ext>
            </a:extLst>
          </p:cNvPr>
          <p:cNvSpPr/>
          <p:nvPr/>
        </p:nvSpPr>
        <p:spPr>
          <a:xfrm rot="8651905">
            <a:off x="9689349" y="245577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id="{5EE6D091-8B0B-4833-BBB0-5FD3CEF79321}"/>
              </a:ext>
            </a:extLst>
          </p:cNvPr>
          <p:cNvSpPr/>
          <p:nvPr/>
        </p:nvSpPr>
        <p:spPr>
          <a:xfrm rot="8651905">
            <a:off x="9787985" y="255441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696A66CF-B5F7-453C-97A1-D2183E2BF0B8}"/>
              </a:ext>
            </a:extLst>
          </p:cNvPr>
          <p:cNvSpPr/>
          <p:nvPr/>
        </p:nvSpPr>
        <p:spPr>
          <a:xfrm rot="8651905">
            <a:off x="9886622" y="2653049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63EA01E4-62EC-465C-A610-918EE7612FEB}"/>
              </a:ext>
            </a:extLst>
          </p:cNvPr>
          <p:cNvSpPr/>
          <p:nvPr/>
        </p:nvSpPr>
        <p:spPr>
          <a:xfrm rot="8651905">
            <a:off x="9985258" y="275168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id="{FDA9CDDA-CB9E-4B3E-986E-C2E50D82C678}"/>
              </a:ext>
            </a:extLst>
          </p:cNvPr>
          <p:cNvSpPr/>
          <p:nvPr/>
        </p:nvSpPr>
        <p:spPr>
          <a:xfrm rot="8651905">
            <a:off x="10083894" y="285032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6E3A63A3-D9D2-470F-97E4-009FD9AA45BF}"/>
              </a:ext>
            </a:extLst>
          </p:cNvPr>
          <p:cNvSpPr/>
          <p:nvPr/>
        </p:nvSpPr>
        <p:spPr>
          <a:xfrm rot="8651905">
            <a:off x="10182532" y="2948958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8" name="Овал 97">
            <a:extLst>
              <a:ext uri="{FF2B5EF4-FFF2-40B4-BE49-F238E27FC236}">
                <a16:creationId xmlns:a16="http://schemas.microsoft.com/office/drawing/2014/main" id="{25825720-BDEB-4FB4-85CB-10BD6DBB53A5}"/>
              </a:ext>
            </a:extLst>
          </p:cNvPr>
          <p:cNvSpPr/>
          <p:nvPr/>
        </p:nvSpPr>
        <p:spPr>
          <a:xfrm rot="8651905">
            <a:off x="9867708" y="240118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99" name="Овал 98">
            <a:extLst>
              <a:ext uri="{FF2B5EF4-FFF2-40B4-BE49-F238E27FC236}">
                <a16:creationId xmlns:a16="http://schemas.microsoft.com/office/drawing/2014/main" id="{0785FACB-F3F2-4889-AF76-26E42000DD3D}"/>
              </a:ext>
            </a:extLst>
          </p:cNvPr>
          <p:cNvSpPr/>
          <p:nvPr/>
        </p:nvSpPr>
        <p:spPr>
          <a:xfrm rot="8651905">
            <a:off x="9966345" y="249982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D65B7B56-EF6B-4492-B9E1-A99B6F036326}"/>
              </a:ext>
            </a:extLst>
          </p:cNvPr>
          <p:cNvSpPr/>
          <p:nvPr/>
        </p:nvSpPr>
        <p:spPr>
          <a:xfrm rot="8651905">
            <a:off x="10064981" y="259845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1" name="Овал 100">
            <a:extLst>
              <a:ext uri="{FF2B5EF4-FFF2-40B4-BE49-F238E27FC236}">
                <a16:creationId xmlns:a16="http://schemas.microsoft.com/office/drawing/2014/main" id="{B11FFCD9-76E9-4531-B2EA-80934C96FFB7}"/>
              </a:ext>
            </a:extLst>
          </p:cNvPr>
          <p:cNvSpPr/>
          <p:nvPr/>
        </p:nvSpPr>
        <p:spPr>
          <a:xfrm rot="8651905">
            <a:off x="10163617" y="269709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2" name="Овал 101">
            <a:extLst>
              <a:ext uri="{FF2B5EF4-FFF2-40B4-BE49-F238E27FC236}">
                <a16:creationId xmlns:a16="http://schemas.microsoft.com/office/drawing/2014/main" id="{B5B8BB12-2724-48D5-A273-79B042B6A444}"/>
              </a:ext>
            </a:extLst>
          </p:cNvPr>
          <p:cNvSpPr/>
          <p:nvPr/>
        </p:nvSpPr>
        <p:spPr>
          <a:xfrm rot="8651905">
            <a:off x="9572850" y="2550597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30EB66E0-9DA5-438D-805B-392D4BAB2E9C}"/>
              </a:ext>
            </a:extLst>
          </p:cNvPr>
          <p:cNvSpPr/>
          <p:nvPr/>
        </p:nvSpPr>
        <p:spPr>
          <a:xfrm rot="8651905">
            <a:off x="9671486" y="2649233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4" name="Овал 103">
            <a:extLst>
              <a:ext uri="{FF2B5EF4-FFF2-40B4-BE49-F238E27FC236}">
                <a16:creationId xmlns:a16="http://schemas.microsoft.com/office/drawing/2014/main" id="{96AB0F23-2112-4E29-8BC8-528345B0069A}"/>
              </a:ext>
            </a:extLst>
          </p:cNvPr>
          <p:cNvSpPr/>
          <p:nvPr/>
        </p:nvSpPr>
        <p:spPr>
          <a:xfrm rot="8651905">
            <a:off x="9770122" y="2747870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5" name="Овал 104">
            <a:extLst>
              <a:ext uri="{FF2B5EF4-FFF2-40B4-BE49-F238E27FC236}">
                <a16:creationId xmlns:a16="http://schemas.microsoft.com/office/drawing/2014/main" id="{03219F38-B850-467E-AB75-44F9AA985730}"/>
              </a:ext>
            </a:extLst>
          </p:cNvPr>
          <p:cNvSpPr/>
          <p:nvPr/>
        </p:nvSpPr>
        <p:spPr>
          <a:xfrm rot="8651905">
            <a:off x="9868759" y="284650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C5F62472-D94D-4823-9DBE-6DCC6876AC2D}"/>
              </a:ext>
            </a:extLst>
          </p:cNvPr>
          <p:cNvSpPr/>
          <p:nvPr/>
        </p:nvSpPr>
        <p:spPr>
          <a:xfrm rot="8651905">
            <a:off x="9590713" y="2777015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7" name="Овал 106">
            <a:extLst>
              <a:ext uri="{FF2B5EF4-FFF2-40B4-BE49-F238E27FC236}">
                <a16:creationId xmlns:a16="http://schemas.microsoft.com/office/drawing/2014/main" id="{662096EE-A7EA-4F3D-BA25-268F9764361B}"/>
              </a:ext>
            </a:extLst>
          </p:cNvPr>
          <p:cNvSpPr/>
          <p:nvPr/>
        </p:nvSpPr>
        <p:spPr>
          <a:xfrm rot="8651905">
            <a:off x="9689349" y="2875651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8" name="Овал 107">
            <a:extLst>
              <a:ext uri="{FF2B5EF4-FFF2-40B4-BE49-F238E27FC236}">
                <a16:creationId xmlns:a16="http://schemas.microsoft.com/office/drawing/2014/main" id="{0417D2A8-5013-45D3-A3D0-A6200751122A}"/>
              </a:ext>
            </a:extLst>
          </p:cNvPr>
          <p:cNvSpPr/>
          <p:nvPr/>
        </p:nvSpPr>
        <p:spPr>
          <a:xfrm rot="8651905">
            <a:off x="10097149" y="2412036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EEE9809E-7A2F-4E43-9701-D4500B0B5DA2}"/>
              </a:ext>
            </a:extLst>
          </p:cNvPr>
          <p:cNvSpPr/>
          <p:nvPr/>
        </p:nvSpPr>
        <p:spPr>
          <a:xfrm rot="8651905">
            <a:off x="10195785" y="2510672"/>
            <a:ext cx="116499" cy="11649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10" name="Прямая со стрелкой 109">
            <a:extLst>
              <a:ext uri="{FF2B5EF4-FFF2-40B4-BE49-F238E27FC236}">
                <a16:creationId xmlns:a16="http://schemas.microsoft.com/office/drawing/2014/main" id="{4213379D-F10F-4C30-B2D1-1AF9C252E62B}"/>
              </a:ext>
            </a:extLst>
          </p:cNvPr>
          <p:cNvCxnSpPr>
            <a:cxnSpLocks/>
          </p:cNvCxnSpPr>
          <p:nvPr/>
        </p:nvCxnSpPr>
        <p:spPr>
          <a:xfrm flipV="1">
            <a:off x="6012617" y="2130087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id="{0DF24F23-5127-4F0B-9029-A5A1FB9FB4BD}"/>
              </a:ext>
            </a:extLst>
          </p:cNvPr>
          <p:cNvCxnSpPr>
            <a:cxnSpLocks/>
          </p:cNvCxnSpPr>
          <p:nvPr/>
        </p:nvCxnSpPr>
        <p:spPr>
          <a:xfrm>
            <a:off x="5768191" y="4234372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Овал 111">
            <a:extLst>
              <a:ext uri="{FF2B5EF4-FFF2-40B4-BE49-F238E27FC236}">
                <a16:creationId xmlns:a16="http://schemas.microsoft.com/office/drawing/2014/main" id="{54D7F65C-570A-4645-9B0C-28E9C6C4A665}"/>
              </a:ext>
            </a:extLst>
          </p:cNvPr>
          <p:cNvSpPr/>
          <p:nvPr/>
        </p:nvSpPr>
        <p:spPr>
          <a:xfrm rot="8651905">
            <a:off x="7035890" y="33673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5A19A58E-0147-488D-BD57-27E6C07F3997}"/>
              </a:ext>
            </a:extLst>
          </p:cNvPr>
          <p:cNvSpPr/>
          <p:nvPr/>
        </p:nvSpPr>
        <p:spPr>
          <a:xfrm rot="8651905">
            <a:off x="7132707" y="346414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4" name="Овал 113">
            <a:extLst>
              <a:ext uri="{FF2B5EF4-FFF2-40B4-BE49-F238E27FC236}">
                <a16:creationId xmlns:a16="http://schemas.microsoft.com/office/drawing/2014/main" id="{87ABEF61-A8DF-41F5-A55C-2D716599B4AA}"/>
              </a:ext>
            </a:extLst>
          </p:cNvPr>
          <p:cNvSpPr/>
          <p:nvPr/>
        </p:nvSpPr>
        <p:spPr>
          <a:xfrm rot="8651905">
            <a:off x="7229524" y="356096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9E828255-7BA8-4AC3-A083-9CA01B897057}"/>
              </a:ext>
            </a:extLst>
          </p:cNvPr>
          <p:cNvSpPr/>
          <p:nvPr/>
        </p:nvSpPr>
        <p:spPr>
          <a:xfrm rot="8651905">
            <a:off x="7326341" y="365778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10F469F3-5745-4610-8628-B729F811F31A}"/>
              </a:ext>
            </a:extLst>
          </p:cNvPr>
          <p:cNvSpPr/>
          <p:nvPr/>
        </p:nvSpPr>
        <p:spPr>
          <a:xfrm rot="8651905">
            <a:off x="7423158" y="375459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7" name="Овал 116">
            <a:extLst>
              <a:ext uri="{FF2B5EF4-FFF2-40B4-BE49-F238E27FC236}">
                <a16:creationId xmlns:a16="http://schemas.microsoft.com/office/drawing/2014/main" id="{A6B5619A-E847-4639-9168-8B47A4EB9C5D}"/>
              </a:ext>
            </a:extLst>
          </p:cNvPr>
          <p:cNvSpPr/>
          <p:nvPr/>
        </p:nvSpPr>
        <p:spPr>
          <a:xfrm rot="8651905">
            <a:off x="7519973" y="385141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5027B725-8603-4968-BAB9-A819A6050D1A}"/>
              </a:ext>
            </a:extLst>
          </p:cNvPr>
          <p:cNvSpPr/>
          <p:nvPr/>
        </p:nvSpPr>
        <p:spPr>
          <a:xfrm rot="8651905">
            <a:off x="7616790" y="39482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23C1D656-96FB-4254-8F05-508BC64C75C7}"/>
              </a:ext>
            </a:extLst>
          </p:cNvPr>
          <p:cNvSpPr/>
          <p:nvPr/>
        </p:nvSpPr>
        <p:spPr>
          <a:xfrm rot="8651905">
            <a:off x="7307775" y="341055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0" name="Овал 119">
            <a:extLst>
              <a:ext uri="{FF2B5EF4-FFF2-40B4-BE49-F238E27FC236}">
                <a16:creationId xmlns:a16="http://schemas.microsoft.com/office/drawing/2014/main" id="{7D40AF90-CF7D-464D-AE99-1DC16618A557}"/>
              </a:ext>
            </a:extLst>
          </p:cNvPr>
          <p:cNvSpPr/>
          <p:nvPr/>
        </p:nvSpPr>
        <p:spPr>
          <a:xfrm rot="8651905">
            <a:off x="7404592" y="350737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E822A260-D3E0-43D1-8B81-CD18E9861028}"/>
              </a:ext>
            </a:extLst>
          </p:cNvPr>
          <p:cNvSpPr/>
          <p:nvPr/>
        </p:nvSpPr>
        <p:spPr>
          <a:xfrm rot="8651905">
            <a:off x="7501409" y="360419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CF186A94-44B0-44D2-ADD6-10E817B96471}"/>
              </a:ext>
            </a:extLst>
          </p:cNvPr>
          <p:cNvSpPr/>
          <p:nvPr/>
        </p:nvSpPr>
        <p:spPr>
          <a:xfrm rot="8651905">
            <a:off x="7598226" y="370101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3" name="Овал 122">
            <a:extLst>
              <a:ext uri="{FF2B5EF4-FFF2-40B4-BE49-F238E27FC236}">
                <a16:creationId xmlns:a16="http://schemas.microsoft.com/office/drawing/2014/main" id="{9A8EC6B9-9B60-4DA3-BE9D-B689D7DAB629}"/>
              </a:ext>
            </a:extLst>
          </p:cNvPr>
          <p:cNvSpPr/>
          <p:nvPr/>
        </p:nvSpPr>
        <p:spPr>
          <a:xfrm rot="8651905">
            <a:off x="7018356" y="3557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42CB7E3D-6912-4E34-B38B-672E5187D0BC}"/>
              </a:ext>
            </a:extLst>
          </p:cNvPr>
          <p:cNvSpPr/>
          <p:nvPr/>
        </p:nvSpPr>
        <p:spPr>
          <a:xfrm rot="8651905">
            <a:off x="7115173" y="3654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5" name="Овал 124">
            <a:extLst>
              <a:ext uri="{FF2B5EF4-FFF2-40B4-BE49-F238E27FC236}">
                <a16:creationId xmlns:a16="http://schemas.microsoft.com/office/drawing/2014/main" id="{FABE0891-A975-4D5B-8558-6DF6DE7CB63B}"/>
              </a:ext>
            </a:extLst>
          </p:cNvPr>
          <p:cNvSpPr/>
          <p:nvPr/>
        </p:nvSpPr>
        <p:spPr>
          <a:xfrm rot="8651905">
            <a:off x="7211990" y="3750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6" name="Овал 125">
            <a:extLst>
              <a:ext uri="{FF2B5EF4-FFF2-40B4-BE49-F238E27FC236}">
                <a16:creationId xmlns:a16="http://schemas.microsoft.com/office/drawing/2014/main" id="{BC99FC9E-49EA-4F91-979B-CFC8052FB95B}"/>
              </a:ext>
            </a:extLst>
          </p:cNvPr>
          <p:cNvSpPr/>
          <p:nvPr/>
        </p:nvSpPr>
        <p:spPr>
          <a:xfrm rot="8651905">
            <a:off x="7308806" y="3847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2DDCE258-5668-4BCD-8B92-93DD1E1A9001}"/>
              </a:ext>
            </a:extLst>
          </p:cNvPr>
          <p:cNvSpPr/>
          <p:nvPr/>
        </p:nvSpPr>
        <p:spPr>
          <a:xfrm rot="8651905">
            <a:off x="7035890" y="377945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8" name="Овал 127">
            <a:extLst>
              <a:ext uri="{FF2B5EF4-FFF2-40B4-BE49-F238E27FC236}">
                <a16:creationId xmlns:a16="http://schemas.microsoft.com/office/drawing/2014/main" id="{CF0AE703-BA84-46F0-9A06-05DFA7F2A789}"/>
              </a:ext>
            </a:extLst>
          </p:cNvPr>
          <p:cNvSpPr/>
          <p:nvPr/>
        </p:nvSpPr>
        <p:spPr>
          <a:xfrm rot="8651905">
            <a:off x="7132707" y="387627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29" name="Овал 128">
            <a:extLst>
              <a:ext uri="{FF2B5EF4-FFF2-40B4-BE49-F238E27FC236}">
                <a16:creationId xmlns:a16="http://schemas.microsoft.com/office/drawing/2014/main" id="{8F8E5D04-D05E-4AE0-AD64-FFD24EA72641}"/>
              </a:ext>
            </a:extLst>
          </p:cNvPr>
          <p:cNvSpPr/>
          <p:nvPr/>
        </p:nvSpPr>
        <p:spPr>
          <a:xfrm rot="8651905">
            <a:off x="7532983" y="342121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0" name="Овал 129">
            <a:extLst>
              <a:ext uri="{FF2B5EF4-FFF2-40B4-BE49-F238E27FC236}">
                <a16:creationId xmlns:a16="http://schemas.microsoft.com/office/drawing/2014/main" id="{E12CB4A2-BD8A-4193-806D-FA1BBCEF3CF5}"/>
              </a:ext>
            </a:extLst>
          </p:cNvPr>
          <p:cNvSpPr/>
          <p:nvPr/>
        </p:nvSpPr>
        <p:spPr>
          <a:xfrm rot="8651905">
            <a:off x="7629800" y="351802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1" name="Овал 130">
            <a:extLst>
              <a:ext uri="{FF2B5EF4-FFF2-40B4-BE49-F238E27FC236}">
                <a16:creationId xmlns:a16="http://schemas.microsoft.com/office/drawing/2014/main" id="{6B4847AC-322A-4D9F-83F3-3EA3A0103C97}"/>
              </a:ext>
            </a:extLst>
          </p:cNvPr>
          <p:cNvSpPr/>
          <p:nvPr/>
        </p:nvSpPr>
        <p:spPr>
          <a:xfrm rot="8651905">
            <a:off x="6408080" y="24200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C4CD45F6-0AC4-4B1A-A259-BB046BB5D69E}"/>
              </a:ext>
            </a:extLst>
          </p:cNvPr>
          <p:cNvSpPr/>
          <p:nvPr/>
        </p:nvSpPr>
        <p:spPr>
          <a:xfrm rot="8651905">
            <a:off x="6504897" y="251689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46AC2BF2-BD28-4195-B4F2-0208ECBC33B8}"/>
              </a:ext>
            </a:extLst>
          </p:cNvPr>
          <p:cNvSpPr/>
          <p:nvPr/>
        </p:nvSpPr>
        <p:spPr>
          <a:xfrm rot="8651905">
            <a:off x="6601714" y="261371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24E0183E-1867-4B7D-9B90-D1DA09574DE7}"/>
              </a:ext>
            </a:extLst>
          </p:cNvPr>
          <p:cNvSpPr/>
          <p:nvPr/>
        </p:nvSpPr>
        <p:spPr>
          <a:xfrm rot="8651905">
            <a:off x="6698530" y="271053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9EE71658-8DA1-4C22-A46A-4B4F6B967659}"/>
              </a:ext>
            </a:extLst>
          </p:cNvPr>
          <p:cNvSpPr/>
          <p:nvPr/>
        </p:nvSpPr>
        <p:spPr>
          <a:xfrm rot="8651905">
            <a:off x="6795347" y="280735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79FE0ED4-C9CD-4F4A-AD50-F8515D7B1F12}"/>
              </a:ext>
            </a:extLst>
          </p:cNvPr>
          <p:cNvSpPr/>
          <p:nvPr/>
        </p:nvSpPr>
        <p:spPr>
          <a:xfrm rot="8651905">
            <a:off x="6892164" y="29041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F65FDB3F-1C28-41E6-9890-702FFB65C47C}"/>
              </a:ext>
            </a:extLst>
          </p:cNvPr>
          <p:cNvSpPr/>
          <p:nvPr/>
        </p:nvSpPr>
        <p:spPr>
          <a:xfrm rot="8651905">
            <a:off x="6988981" y="300098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404E3541-BE79-4A40-94DC-938D3F0C27D7}"/>
              </a:ext>
            </a:extLst>
          </p:cNvPr>
          <p:cNvSpPr/>
          <p:nvPr/>
        </p:nvSpPr>
        <p:spPr>
          <a:xfrm rot="8651905">
            <a:off x="6679965" y="246331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596C715F-B73A-44F1-BC09-01F787F3CFD6}"/>
              </a:ext>
            </a:extLst>
          </p:cNvPr>
          <p:cNvSpPr/>
          <p:nvPr/>
        </p:nvSpPr>
        <p:spPr>
          <a:xfrm rot="8651905">
            <a:off x="6776782" y="2560129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03CCCF2C-F281-46E7-A9F7-C96CE6331C06}"/>
              </a:ext>
            </a:extLst>
          </p:cNvPr>
          <p:cNvSpPr/>
          <p:nvPr/>
        </p:nvSpPr>
        <p:spPr>
          <a:xfrm rot="8651905">
            <a:off x="6873599" y="265694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8410BD42-2F29-43C7-8D8E-B109C04BC691}"/>
              </a:ext>
            </a:extLst>
          </p:cNvPr>
          <p:cNvSpPr/>
          <p:nvPr/>
        </p:nvSpPr>
        <p:spPr>
          <a:xfrm rot="8651905">
            <a:off x="6970415" y="2753763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1B198EE9-244A-4907-AA64-2F2C61B5FAE1}"/>
              </a:ext>
            </a:extLst>
          </p:cNvPr>
          <p:cNvSpPr/>
          <p:nvPr/>
        </p:nvSpPr>
        <p:spPr>
          <a:xfrm rot="8651905">
            <a:off x="6390546" y="2609970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6" name="Овал 145">
            <a:extLst>
              <a:ext uri="{FF2B5EF4-FFF2-40B4-BE49-F238E27FC236}">
                <a16:creationId xmlns:a16="http://schemas.microsoft.com/office/drawing/2014/main" id="{161A76E0-6045-47D3-8167-99D5275EFB24}"/>
              </a:ext>
            </a:extLst>
          </p:cNvPr>
          <p:cNvSpPr/>
          <p:nvPr/>
        </p:nvSpPr>
        <p:spPr>
          <a:xfrm rot="8651905">
            <a:off x="6487363" y="2706787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5E696F12-F405-46F5-BF6D-FBF094854E97}"/>
              </a:ext>
            </a:extLst>
          </p:cNvPr>
          <p:cNvSpPr/>
          <p:nvPr/>
        </p:nvSpPr>
        <p:spPr>
          <a:xfrm rot="8651905">
            <a:off x="6584179" y="2803604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8" name="Овал 147">
            <a:extLst>
              <a:ext uri="{FF2B5EF4-FFF2-40B4-BE49-F238E27FC236}">
                <a16:creationId xmlns:a16="http://schemas.microsoft.com/office/drawing/2014/main" id="{03958427-0ECD-4C40-A571-9B41F4191743}"/>
              </a:ext>
            </a:extLst>
          </p:cNvPr>
          <p:cNvSpPr/>
          <p:nvPr/>
        </p:nvSpPr>
        <p:spPr>
          <a:xfrm rot="8651905">
            <a:off x="6680996" y="290042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49" name="Овал 148">
            <a:extLst>
              <a:ext uri="{FF2B5EF4-FFF2-40B4-BE49-F238E27FC236}">
                <a16:creationId xmlns:a16="http://schemas.microsoft.com/office/drawing/2014/main" id="{E20E7886-E4CF-4A49-ACD1-B39A009D4661}"/>
              </a:ext>
            </a:extLst>
          </p:cNvPr>
          <p:cNvSpPr/>
          <p:nvPr/>
        </p:nvSpPr>
        <p:spPr>
          <a:xfrm rot="8651905">
            <a:off x="6408080" y="2832211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0" name="Овал 149">
            <a:extLst>
              <a:ext uri="{FF2B5EF4-FFF2-40B4-BE49-F238E27FC236}">
                <a16:creationId xmlns:a16="http://schemas.microsoft.com/office/drawing/2014/main" id="{EEE18A58-8EA1-4523-8B5F-684674DB45AF}"/>
              </a:ext>
            </a:extLst>
          </p:cNvPr>
          <p:cNvSpPr/>
          <p:nvPr/>
        </p:nvSpPr>
        <p:spPr>
          <a:xfrm rot="8651905">
            <a:off x="6504897" y="2929028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8B2045ED-8EC6-4DD7-99F9-3EC4DDA9C653}"/>
              </a:ext>
            </a:extLst>
          </p:cNvPr>
          <p:cNvSpPr/>
          <p:nvPr/>
        </p:nvSpPr>
        <p:spPr>
          <a:xfrm rot="8651905">
            <a:off x="6905173" y="2473966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2" name="Овал 151">
            <a:extLst>
              <a:ext uri="{FF2B5EF4-FFF2-40B4-BE49-F238E27FC236}">
                <a16:creationId xmlns:a16="http://schemas.microsoft.com/office/drawing/2014/main" id="{C52F15F8-990D-4F06-8DC4-AB42BC9F4F05}"/>
              </a:ext>
            </a:extLst>
          </p:cNvPr>
          <p:cNvSpPr/>
          <p:nvPr/>
        </p:nvSpPr>
        <p:spPr>
          <a:xfrm rot="8651905">
            <a:off x="7001990" y="2570782"/>
            <a:ext cx="114350" cy="114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cxnSp>
        <p:nvCxnSpPr>
          <p:cNvPr id="153" name="Прямая со стрелкой 152">
            <a:extLst>
              <a:ext uri="{FF2B5EF4-FFF2-40B4-BE49-F238E27FC236}">
                <a16:creationId xmlns:a16="http://schemas.microsoft.com/office/drawing/2014/main" id="{F8499A69-0FA4-4F55-91AD-DE325143D533}"/>
              </a:ext>
            </a:extLst>
          </p:cNvPr>
          <p:cNvCxnSpPr>
            <a:cxnSpLocks/>
          </p:cNvCxnSpPr>
          <p:nvPr/>
        </p:nvCxnSpPr>
        <p:spPr>
          <a:xfrm flipV="1">
            <a:off x="7215139" y="4491975"/>
            <a:ext cx="0" cy="24433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 стрелкой 153">
            <a:extLst>
              <a:ext uri="{FF2B5EF4-FFF2-40B4-BE49-F238E27FC236}">
                <a16:creationId xmlns:a16="http://schemas.microsoft.com/office/drawing/2014/main" id="{22ECA154-0426-492A-B007-B540420489CC}"/>
              </a:ext>
            </a:extLst>
          </p:cNvPr>
          <p:cNvCxnSpPr>
            <a:cxnSpLocks/>
          </p:cNvCxnSpPr>
          <p:nvPr/>
        </p:nvCxnSpPr>
        <p:spPr>
          <a:xfrm>
            <a:off x="6970713" y="6596260"/>
            <a:ext cx="291409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Овал 154">
            <a:extLst>
              <a:ext uri="{FF2B5EF4-FFF2-40B4-BE49-F238E27FC236}">
                <a16:creationId xmlns:a16="http://schemas.microsoft.com/office/drawing/2014/main" id="{1F7BB13C-EF15-4FED-82E3-AE0D67EC5F8B}"/>
              </a:ext>
            </a:extLst>
          </p:cNvPr>
          <p:cNvSpPr/>
          <p:nvPr/>
        </p:nvSpPr>
        <p:spPr>
          <a:xfrm rot="8651905">
            <a:off x="8238412" y="57292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6" name="Овал 155">
            <a:extLst>
              <a:ext uri="{FF2B5EF4-FFF2-40B4-BE49-F238E27FC236}">
                <a16:creationId xmlns:a16="http://schemas.microsoft.com/office/drawing/2014/main" id="{A09DA2E7-6009-4DB6-954E-463164583E1E}"/>
              </a:ext>
            </a:extLst>
          </p:cNvPr>
          <p:cNvSpPr/>
          <p:nvPr/>
        </p:nvSpPr>
        <p:spPr>
          <a:xfrm rot="8651905">
            <a:off x="8335229" y="582603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07BE7317-C0C8-41E4-93DA-07255707E8E2}"/>
              </a:ext>
            </a:extLst>
          </p:cNvPr>
          <p:cNvSpPr/>
          <p:nvPr/>
        </p:nvSpPr>
        <p:spPr>
          <a:xfrm rot="8651905">
            <a:off x="8432046" y="592285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8" name="Овал 157">
            <a:extLst>
              <a:ext uri="{FF2B5EF4-FFF2-40B4-BE49-F238E27FC236}">
                <a16:creationId xmlns:a16="http://schemas.microsoft.com/office/drawing/2014/main" id="{5D8182D4-10DA-4BD5-89C3-CFB9ABA39413}"/>
              </a:ext>
            </a:extLst>
          </p:cNvPr>
          <p:cNvSpPr/>
          <p:nvPr/>
        </p:nvSpPr>
        <p:spPr>
          <a:xfrm rot="8651905">
            <a:off x="8528863" y="601966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59" name="Овал 158">
            <a:extLst>
              <a:ext uri="{FF2B5EF4-FFF2-40B4-BE49-F238E27FC236}">
                <a16:creationId xmlns:a16="http://schemas.microsoft.com/office/drawing/2014/main" id="{E41BA86C-7878-4662-8225-5BAD243A23D8}"/>
              </a:ext>
            </a:extLst>
          </p:cNvPr>
          <p:cNvSpPr/>
          <p:nvPr/>
        </p:nvSpPr>
        <p:spPr>
          <a:xfrm rot="8651905">
            <a:off x="8625680" y="6116483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B39CA885-75EB-43F2-9E1F-91B0310FC264}"/>
              </a:ext>
            </a:extLst>
          </p:cNvPr>
          <p:cNvSpPr/>
          <p:nvPr/>
        </p:nvSpPr>
        <p:spPr>
          <a:xfrm rot="8651905">
            <a:off x="8722495" y="6213300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1" name="Овал 160">
            <a:extLst>
              <a:ext uri="{FF2B5EF4-FFF2-40B4-BE49-F238E27FC236}">
                <a16:creationId xmlns:a16="http://schemas.microsoft.com/office/drawing/2014/main" id="{7D8108D9-76E4-494F-871A-74AC7803464D}"/>
              </a:ext>
            </a:extLst>
          </p:cNvPr>
          <p:cNvSpPr/>
          <p:nvPr/>
        </p:nvSpPr>
        <p:spPr>
          <a:xfrm rot="8651905">
            <a:off x="8819312" y="63101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2" name="Овал 161">
            <a:extLst>
              <a:ext uri="{FF2B5EF4-FFF2-40B4-BE49-F238E27FC236}">
                <a16:creationId xmlns:a16="http://schemas.microsoft.com/office/drawing/2014/main" id="{E8950027-833D-4038-BD5E-17598C1BD470}"/>
              </a:ext>
            </a:extLst>
          </p:cNvPr>
          <p:cNvSpPr/>
          <p:nvPr/>
        </p:nvSpPr>
        <p:spPr>
          <a:xfrm rot="8651905">
            <a:off x="8510297" y="577244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2707A942-D4BD-488F-8A70-2F5DBA92B102}"/>
              </a:ext>
            </a:extLst>
          </p:cNvPr>
          <p:cNvSpPr/>
          <p:nvPr/>
        </p:nvSpPr>
        <p:spPr>
          <a:xfrm rot="8651905">
            <a:off x="8607114" y="5869264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4" name="Овал 163">
            <a:extLst>
              <a:ext uri="{FF2B5EF4-FFF2-40B4-BE49-F238E27FC236}">
                <a16:creationId xmlns:a16="http://schemas.microsoft.com/office/drawing/2014/main" id="{2CBB4522-7587-4DFD-B213-80731EAFCD80}"/>
              </a:ext>
            </a:extLst>
          </p:cNvPr>
          <p:cNvSpPr/>
          <p:nvPr/>
        </p:nvSpPr>
        <p:spPr>
          <a:xfrm rot="8651905">
            <a:off x="8703931" y="5966081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9316857F-2BFF-45C1-8E66-FDD48E3CD945}"/>
              </a:ext>
            </a:extLst>
          </p:cNvPr>
          <p:cNvSpPr/>
          <p:nvPr/>
        </p:nvSpPr>
        <p:spPr>
          <a:xfrm rot="8651905">
            <a:off x="8800748" y="6062898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28D33A46-31A6-4666-A9F4-AB571B88E057}"/>
              </a:ext>
            </a:extLst>
          </p:cNvPr>
          <p:cNvSpPr/>
          <p:nvPr/>
        </p:nvSpPr>
        <p:spPr>
          <a:xfrm rot="8651905">
            <a:off x="8220878" y="591910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7" name="Овал 166">
            <a:extLst>
              <a:ext uri="{FF2B5EF4-FFF2-40B4-BE49-F238E27FC236}">
                <a16:creationId xmlns:a16="http://schemas.microsoft.com/office/drawing/2014/main" id="{C9D52147-3A35-4167-9B2D-4A419145B1FD}"/>
              </a:ext>
            </a:extLst>
          </p:cNvPr>
          <p:cNvSpPr/>
          <p:nvPr/>
        </p:nvSpPr>
        <p:spPr>
          <a:xfrm rot="8651905">
            <a:off x="8317695" y="601592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8" name="Овал 167">
            <a:extLst>
              <a:ext uri="{FF2B5EF4-FFF2-40B4-BE49-F238E27FC236}">
                <a16:creationId xmlns:a16="http://schemas.microsoft.com/office/drawing/2014/main" id="{00B286EF-946C-40CB-B472-314B52053872}"/>
              </a:ext>
            </a:extLst>
          </p:cNvPr>
          <p:cNvSpPr/>
          <p:nvPr/>
        </p:nvSpPr>
        <p:spPr>
          <a:xfrm rot="8651905">
            <a:off x="8414512" y="611273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69" name="Овал 168">
            <a:extLst>
              <a:ext uri="{FF2B5EF4-FFF2-40B4-BE49-F238E27FC236}">
                <a16:creationId xmlns:a16="http://schemas.microsoft.com/office/drawing/2014/main" id="{85707EE2-6F45-45CC-B8B1-B4FFFE324113}"/>
              </a:ext>
            </a:extLst>
          </p:cNvPr>
          <p:cNvSpPr/>
          <p:nvPr/>
        </p:nvSpPr>
        <p:spPr>
          <a:xfrm rot="8651905">
            <a:off x="8511328" y="6209556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0" name="Овал 169">
            <a:extLst>
              <a:ext uri="{FF2B5EF4-FFF2-40B4-BE49-F238E27FC236}">
                <a16:creationId xmlns:a16="http://schemas.microsoft.com/office/drawing/2014/main" id="{3D7364B1-1E51-4854-B05F-A255B0557153}"/>
              </a:ext>
            </a:extLst>
          </p:cNvPr>
          <p:cNvSpPr/>
          <p:nvPr/>
        </p:nvSpPr>
        <p:spPr>
          <a:xfrm rot="8651905">
            <a:off x="8238412" y="6141345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1" name="Овал 170">
            <a:extLst>
              <a:ext uri="{FF2B5EF4-FFF2-40B4-BE49-F238E27FC236}">
                <a16:creationId xmlns:a16="http://schemas.microsoft.com/office/drawing/2014/main" id="{6083B868-C3CB-4410-A947-A8904C41FAE7}"/>
              </a:ext>
            </a:extLst>
          </p:cNvPr>
          <p:cNvSpPr/>
          <p:nvPr/>
        </p:nvSpPr>
        <p:spPr>
          <a:xfrm rot="8651905">
            <a:off x="8335229" y="6238162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2" name="Овал 171">
            <a:extLst>
              <a:ext uri="{FF2B5EF4-FFF2-40B4-BE49-F238E27FC236}">
                <a16:creationId xmlns:a16="http://schemas.microsoft.com/office/drawing/2014/main" id="{3C31C4B8-4123-4766-A830-BF063F753D87}"/>
              </a:ext>
            </a:extLst>
          </p:cNvPr>
          <p:cNvSpPr/>
          <p:nvPr/>
        </p:nvSpPr>
        <p:spPr>
          <a:xfrm rot="8651905">
            <a:off x="8735505" y="5783099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3" name="Овал 172">
            <a:extLst>
              <a:ext uri="{FF2B5EF4-FFF2-40B4-BE49-F238E27FC236}">
                <a16:creationId xmlns:a16="http://schemas.microsoft.com/office/drawing/2014/main" id="{237C3446-8A34-4215-8C44-52B34FF04460}"/>
              </a:ext>
            </a:extLst>
          </p:cNvPr>
          <p:cNvSpPr/>
          <p:nvPr/>
        </p:nvSpPr>
        <p:spPr>
          <a:xfrm rot="8651905">
            <a:off x="8832322" y="5879917"/>
            <a:ext cx="114350" cy="114350"/>
          </a:xfrm>
          <a:prstGeom prst="ellipse">
            <a:avLst/>
          </a:prstGeom>
          <a:solidFill>
            <a:srgbClr val="0070C0"/>
          </a:solidFill>
          <a:ln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4" name="Овал 173">
            <a:extLst>
              <a:ext uri="{FF2B5EF4-FFF2-40B4-BE49-F238E27FC236}">
                <a16:creationId xmlns:a16="http://schemas.microsoft.com/office/drawing/2014/main" id="{6DA3B71F-B178-4731-8D69-78CE557C2D47}"/>
              </a:ext>
            </a:extLst>
          </p:cNvPr>
          <p:cNvSpPr/>
          <p:nvPr/>
        </p:nvSpPr>
        <p:spPr>
          <a:xfrm rot="7691066" flipH="1">
            <a:off x="8911855" y="481042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5" name="Овал 174">
            <a:extLst>
              <a:ext uri="{FF2B5EF4-FFF2-40B4-BE49-F238E27FC236}">
                <a16:creationId xmlns:a16="http://schemas.microsoft.com/office/drawing/2014/main" id="{6D81F20E-7A0F-4D74-911A-BFBAF0A78422}"/>
              </a:ext>
            </a:extLst>
          </p:cNvPr>
          <p:cNvSpPr/>
          <p:nvPr/>
        </p:nvSpPr>
        <p:spPr>
          <a:xfrm rot="7691066" flipH="1">
            <a:off x="9008672" y="490724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6" name="Овал 175">
            <a:extLst>
              <a:ext uri="{FF2B5EF4-FFF2-40B4-BE49-F238E27FC236}">
                <a16:creationId xmlns:a16="http://schemas.microsoft.com/office/drawing/2014/main" id="{28D6E920-9E6F-463A-B4D6-FCA5829D67BF}"/>
              </a:ext>
            </a:extLst>
          </p:cNvPr>
          <p:cNvSpPr/>
          <p:nvPr/>
        </p:nvSpPr>
        <p:spPr>
          <a:xfrm rot="7691066" flipH="1">
            <a:off x="9105489" y="500405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7" name="Овал 176">
            <a:extLst>
              <a:ext uri="{FF2B5EF4-FFF2-40B4-BE49-F238E27FC236}">
                <a16:creationId xmlns:a16="http://schemas.microsoft.com/office/drawing/2014/main" id="{53B12874-B515-4D86-912A-E47CD61A2D38}"/>
              </a:ext>
            </a:extLst>
          </p:cNvPr>
          <p:cNvSpPr/>
          <p:nvPr/>
        </p:nvSpPr>
        <p:spPr>
          <a:xfrm rot="7691066" flipH="1">
            <a:off x="9202306" y="510087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8" name="Овал 177">
            <a:extLst>
              <a:ext uri="{FF2B5EF4-FFF2-40B4-BE49-F238E27FC236}">
                <a16:creationId xmlns:a16="http://schemas.microsoft.com/office/drawing/2014/main" id="{1EC78294-ED17-4F0D-973D-732FFDC5D71F}"/>
              </a:ext>
            </a:extLst>
          </p:cNvPr>
          <p:cNvSpPr/>
          <p:nvPr/>
        </p:nvSpPr>
        <p:spPr>
          <a:xfrm rot="7691066" flipH="1">
            <a:off x="9299122" y="519769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79" name="Овал 178">
            <a:extLst>
              <a:ext uri="{FF2B5EF4-FFF2-40B4-BE49-F238E27FC236}">
                <a16:creationId xmlns:a16="http://schemas.microsoft.com/office/drawing/2014/main" id="{E7ABDBD7-4E4C-4DC4-AD6C-82D7A22A2A87}"/>
              </a:ext>
            </a:extLst>
          </p:cNvPr>
          <p:cNvSpPr/>
          <p:nvPr/>
        </p:nvSpPr>
        <p:spPr>
          <a:xfrm rot="7691066" flipH="1">
            <a:off x="9458744" y="530366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0" name="Овал 179">
            <a:extLst>
              <a:ext uri="{FF2B5EF4-FFF2-40B4-BE49-F238E27FC236}">
                <a16:creationId xmlns:a16="http://schemas.microsoft.com/office/drawing/2014/main" id="{D87A022C-D13B-4D2E-AE73-E6588AFD1727}"/>
              </a:ext>
            </a:extLst>
          </p:cNvPr>
          <p:cNvSpPr/>
          <p:nvPr/>
        </p:nvSpPr>
        <p:spPr>
          <a:xfrm rot="7691066" flipH="1">
            <a:off x="9555562" y="541273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1" name="Овал 180">
            <a:extLst>
              <a:ext uri="{FF2B5EF4-FFF2-40B4-BE49-F238E27FC236}">
                <a16:creationId xmlns:a16="http://schemas.microsoft.com/office/drawing/2014/main" id="{28CF39BB-FAF3-462F-94D9-C402B1E9B360}"/>
              </a:ext>
            </a:extLst>
          </p:cNvPr>
          <p:cNvSpPr/>
          <p:nvPr/>
        </p:nvSpPr>
        <p:spPr>
          <a:xfrm rot="7691066" flipH="1">
            <a:off x="9183740" y="485365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2" name="Овал 181">
            <a:extLst>
              <a:ext uri="{FF2B5EF4-FFF2-40B4-BE49-F238E27FC236}">
                <a16:creationId xmlns:a16="http://schemas.microsoft.com/office/drawing/2014/main" id="{4BA2759D-8BAF-4759-B0E0-1F66A5225EFE}"/>
              </a:ext>
            </a:extLst>
          </p:cNvPr>
          <p:cNvSpPr/>
          <p:nvPr/>
        </p:nvSpPr>
        <p:spPr>
          <a:xfrm rot="7691066" flipH="1">
            <a:off x="9280557" y="4950472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3" name="Овал 182">
            <a:extLst>
              <a:ext uri="{FF2B5EF4-FFF2-40B4-BE49-F238E27FC236}">
                <a16:creationId xmlns:a16="http://schemas.microsoft.com/office/drawing/2014/main" id="{134A6A1D-AB48-467B-8FB8-78A9F7B6AAF9}"/>
              </a:ext>
            </a:extLst>
          </p:cNvPr>
          <p:cNvSpPr/>
          <p:nvPr/>
        </p:nvSpPr>
        <p:spPr>
          <a:xfrm rot="7691066" flipH="1">
            <a:off x="9377375" y="5047289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4" name="Овал 183">
            <a:extLst>
              <a:ext uri="{FF2B5EF4-FFF2-40B4-BE49-F238E27FC236}">
                <a16:creationId xmlns:a16="http://schemas.microsoft.com/office/drawing/2014/main" id="{EB5AD724-6B66-47F1-998F-9F1A9ECB862E}"/>
              </a:ext>
            </a:extLst>
          </p:cNvPr>
          <p:cNvSpPr/>
          <p:nvPr/>
        </p:nvSpPr>
        <p:spPr>
          <a:xfrm rot="7691066" flipH="1">
            <a:off x="9474192" y="5097084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5" name="Овал 184">
            <a:extLst>
              <a:ext uri="{FF2B5EF4-FFF2-40B4-BE49-F238E27FC236}">
                <a16:creationId xmlns:a16="http://schemas.microsoft.com/office/drawing/2014/main" id="{137CC728-8B7B-4242-B0C6-5B66FDF11AC6}"/>
              </a:ext>
            </a:extLst>
          </p:cNvPr>
          <p:cNvSpPr/>
          <p:nvPr/>
        </p:nvSpPr>
        <p:spPr>
          <a:xfrm rot="7691066" flipH="1">
            <a:off x="8894321" y="500031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6" name="Овал 185">
            <a:extLst>
              <a:ext uri="{FF2B5EF4-FFF2-40B4-BE49-F238E27FC236}">
                <a16:creationId xmlns:a16="http://schemas.microsoft.com/office/drawing/2014/main" id="{922A5FFC-D861-4655-98DB-138DA5ED1390}"/>
              </a:ext>
            </a:extLst>
          </p:cNvPr>
          <p:cNvSpPr/>
          <p:nvPr/>
        </p:nvSpPr>
        <p:spPr>
          <a:xfrm rot="7691066" flipH="1">
            <a:off x="8991138" y="5097130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7" name="Овал 186">
            <a:extLst>
              <a:ext uri="{FF2B5EF4-FFF2-40B4-BE49-F238E27FC236}">
                <a16:creationId xmlns:a16="http://schemas.microsoft.com/office/drawing/2014/main" id="{9A320AE5-2D06-427E-A833-9B6AE54080EB}"/>
              </a:ext>
            </a:extLst>
          </p:cNvPr>
          <p:cNvSpPr/>
          <p:nvPr/>
        </p:nvSpPr>
        <p:spPr>
          <a:xfrm rot="7691066" flipH="1">
            <a:off x="9087954" y="5193947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8" name="Овал 187">
            <a:extLst>
              <a:ext uri="{FF2B5EF4-FFF2-40B4-BE49-F238E27FC236}">
                <a16:creationId xmlns:a16="http://schemas.microsoft.com/office/drawing/2014/main" id="{4D14DF57-A0E4-4BBF-85AD-1F53AD9735B3}"/>
              </a:ext>
            </a:extLst>
          </p:cNvPr>
          <p:cNvSpPr/>
          <p:nvPr/>
        </p:nvSpPr>
        <p:spPr>
          <a:xfrm rot="7691066" flipH="1">
            <a:off x="9269182" y="5330873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89" name="Овал 188">
            <a:extLst>
              <a:ext uri="{FF2B5EF4-FFF2-40B4-BE49-F238E27FC236}">
                <a16:creationId xmlns:a16="http://schemas.microsoft.com/office/drawing/2014/main" id="{B9C14820-5F7D-412E-8FFF-C8DF6FD12443}"/>
              </a:ext>
            </a:extLst>
          </p:cNvPr>
          <p:cNvSpPr/>
          <p:nvPr/>
        </p:nvSpPr>
        <p:spPr>
          <a:xfrm rot="7691066" flipH="1">
            <a:off x="8941341" y="523971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63D7E521-481A-4728-9155-B2698E54ECA7}"/>
              </a:ext>
            </a:extLst>
          </p:cNvPr>
          <p:cNvSpPr/>
          <p:nvPr/>
        </p:nvSpPr>
        <p:spPr>
          <a:xfrm rot="7691066" flipH="1">
            <a:off x="9105260" y="5355841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9A119264-FF31-45CE-A49A-760AAB48B595}"/>
              </a:ext>
            </a:extLst>
          </p:cNvPr>
          <p:cNvSpPr/>
          <p:nvPr/>
        </p:nvSpPr>
        <p:spPr>
          <a:xfrm rot="7691066" flipH="1">
            <a:off x="9408948" y="4864308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  <p:sp>
        <p:nvSpPr>
          <p:cNvPr id="192" name="Овал 191">
            <a:extLst>
              <a:ext uri="{FF2B5EF4-FFF2-40B4-BE49-F238E27FC236}">
                <a16:creationId xmlns:a16="http://schemas.microsoft.com/office/drawing/2014/main" id="{A2B6B373-976A-4CBC-81D6-92C9B03A2B86}"/>
              </a:ext>
            </a:extLst>
          </p:cNvPr>
          <p:cNvSpPr/>
          <p:nvPr/>
        </p:nvSpPr>
        <p:spPr>
          <a:xfrm rot="7691066" flipH="1">
            <a:off x="9505765" y="4914105"/>
            <a:ext cx="114350" cy="1143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502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93" name="Заголовок 1">
            <a:extLst>
              <a:ext uri="{FF2B5EF4-FFF2-40B4-BE49-F238E27FC236}">
                <a16:creationId xmlns:a16="http://schemas.microsoft.com/office/drawing/2014/main" id="{20F49CD8-4B53-46A1-B803-4FB53C67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576" y="709196"/>
            <a:ext cx="9637004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 Классификация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A03C805A-4ED5-4866-ADF3-DA31DBFC8882}"/>
              </a:ext>
            </a:extLst>
          </p:cNvPr>
          <p:cNvSpPr/>
          <p:nvPr/>
        </p:nvSpPr>
        <p:spPr>
          <a:xfrm>
            <a:off x="5249035" y="1320421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8F85902A-4564-4092-B725-EB1CF15AB953}"/>
              </a:ext>
            </a:extLst>
          </p:cNvPr>
          <p:cNvSpPr/>
          <p:nvPr/>
        </p:nvSpPr>
        <p:spPr>
          <a:xfrm>
            <a:off x="263040" y="4275019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_clf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6" name="Прямоугольник 195">
            <a:extLst>
              <a:ext uri="{FF2B5EF4-FFF2-40B4-BE49-F238E27FC236}">
                <a16:creationId xmlns:a16="http://schemas.microsoft.com/office/drawing/2014/main" id="{EE2B718C-129D-45E0-ABF6-230EF8E92AF6}"/>
              </a:ext>
            </a:extLst>
          </p:cNvPr>
          <p:cNvSpPr/>
          <p:nvPr/>
        </p:nvSpPr>
        <p:spPr>
          <a:xfrm>
            <a:off x="263040" y="4896383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7" name="Прямоугольник 196">
            <a:extLst>
              <a:ext uri="{FF2B5EF4-FFF2-40B4-BE49-F238E27FC236}">
                <a16:creationId xmlns:a16="http://schemas.microsoft.com/office/drawing/2014/main" id="{FF8CFCC1-7E29-426C-AECF-0B2B517C2EB9}"/>
              </a:ext>
            </a:extLst>
          </p:cNvPr>
          <p:cNvSpPr/>
          <p:nvPr/>
        </p:nvSpPr>
        <p:spPr>
          <a:xfrm>
            <a:off x="274400" y="5485360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Z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_clf.decision_function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8" name="Прямоугольник 197">
            <a:extLst>
              <a:ext uri="{FF2B5EF4-FFF2-40B4-BE49-F238E27FC236}">
                <a16:creationId xmlns:a16="http://schemas.microsoft.com/office/drawing/2014/main" id="{0EED6583-2B9D-435B-BF61-E1E2342B1BED}"/>
              </a:ext>
            </a:extLst>
          </p:cNvPr>
          <p:cNvSpPr/>
          <p:nvPr/>
        </p:nvSpPr>
        <p:spPr>
          <a:xfrm>
            <a:off x="278920" y="2213318"/>
            <a:ext cx="294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_clf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SVC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D8A3DD5F-96DB-44BF-AE91-6ECD86BF44A1}"/>
              </a:ext>
            </a:extLst>
          </p:cNvPr>
          <p:cNvSpPr/>
          <p:nvPr/>
        </p:nvSpPr>
        <p:spPr>
          <a:xfrm>
            <a:off x="274400" y="6006190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_clf.support_vectors_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0" name="Прямоугольник 199">
            <a:extLst>
              <a:ext uri="{FF2B5EF4-FFF2-40B4-BE49-F238E27FC236}">
                <a16:creationId xmlns:a16="http://schemas.microsoft.com/office/drawing/2014/main" id="{8D6C5F54-478F-428C-BF9D-04F06D785EB8}"/>
              </a:ext>
            </a:extLst>
          </p:cNvPr>
          <p:cNvSpPr/>
          <p:nvPr/>
        </p:nvSpPr>
        <p:spPr>
          <a:xfrm>
            <a:off x="193989" y="166487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sklearn.svm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SVC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31D12AFB-70AC-41E7-AF74-0DAF0C4CA9F6}"/>
              </a:ext>
            </a:extLst>
          </p:cNvPr>
          <p:cNvSpPr/>
          <p:nvPr/>
        </p:nvSpPr>
        <p:spPr>
          <a:xfrm>
            <a:off x="634440" y="2668771"/>
            <a:ext cx="114368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200" dirty="0">
                <a:solidFill>
                  <a:srgbClr val="D5D5D5"/>
                </a:solidFill>
                <a:latin typeface="Courier New" panose="02070309020205020404" pitchFamily="49" charset="0"/>
              </a:rPr>
              <a:t>SVC(C=1.0, break_ties=False, cache_size=200, class_weight=None, coef0=0.0, decision_function_shape='ovr', degree=3, gamma='scale', kernel='rbf', max_iter=-1, probability=False, random_state=None, shrinking=True, tol=0.001, verbose=False)</a:t>
            </a:r>
            <a:endParaRPr lang="ru-RU" sz="2200" dirty="0"/>
          </a:p>
        </p:txBody>
      </p:sp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347E9AE1-729F-42D5-9925-DFF6DB9C7E81}"/>
              </a:ext>
            </a:extLst>
          </p:cNvPr>
          <p:cNvSpPr/>
          <p:nvPr/>
        </p:nvSpPr>
        <p:spPr>
          <a:xfrm>
            <a:off x="660088" y="3314893"/>
            <a:ext cx="2062584" cy="442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3" name="Прямоугольник 202">
            <a:extLst>
              <a:ext uri="{FF2B5EF4-FFF2-40B4-BE49-F238E27FC236}">
                <a16:creationId xmlns:a16="http://schemas.microsoft.com/office/drawing/2014/main" id="{7CB5F3F4-18A6-49C7-86DC-79AF63665BAC}"/>
              </a:ext>
            </a:extLst>
          </p:cNvPr>
          <p:cNvSpPr/>
          <p:nvPr/>
        </p:nvSpPr>
        <p:spPr>
          <a:xfrm>
            <a:off x="2539310" y="3013226"/>
            <a:ext cx="5079906" cy="442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2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02" grpId="0" animBg="1"/>
      <p:bldP spid="20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</a:rPr>
              <a:t>Метод Опорных Векторов: Регрессия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Ядерный Метод Главных Компонент</a:t>
            </a:r>
            <a:endParaRPr lang="tr-TR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2362429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A457160-9839-4A93-B654-431D6E7D99C8}"/>
              </a:ext>
            </a:extLst>
          </p:cNvPr>
          <p:cNvSpPr txBox="1">
            <a:spLocks/>
          </p:cNvSpPr>
          <p:nvPr/>
        </p:nvSpPr>
        <p:spPr>
          <a:xfrm>
            <a:off x="23811" y="548371"/>
            <a:ext cx="12192001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2B29CB5-A99F-4201-960D-D74E5FA56695}"/>
              </a:ext>
            </a:extLst>
          </p:cNvPr>
          <p:cNvSpPr/>
          <p:nvPr/>
        </p:nvSpPr>
        <p:spPr>
          <a:xfrm rot="6602461" flipH="1">
            <a:off x="7910503" y="3288594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FBBA95DD-9B43-42D2-AD0B-5390ADB12C71}"/>
              </a:ext>
            </a:extLst>
          </p:cNvPr>
          <p:cNvSpPr/>
          <p:nvPr/>
        </p:nvSpPr>
        <p:spPr>
          <a:xfrm rot="6602461" flipH="1">
            <a:off x="8252868" y="2681127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1A1222E-3193-402C-80A6-9B2F2BE95852}"/>
              </a:ext>
            </a:extLst>
          </p:cNvPr>
          <p:cNvSpPr/>
          <p:nvPr/>
        </p:nvSpPr>
        <p:spPr>
          <a:xfrm rot="6602461" flipH="1">
            <a:off x="8974965" y="3052787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972CD863-4C0B-4AA2-807B-61A805C29330}"/>
              </a:ext>
            </a:extLst>
          </p:cNvPr>
          <p:cNvSpPr/>
          <p:nvPr/>
        </p:nvSpPr>
        <p:spPr>
          <a:xfrm rot="6602461" flipH="1">
            <a:off x="10120800" y="4990478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502880C-67D5-4DF2-9321-F3C3801731AD}"/>
              </a:ext>
            </a:extLst>
          </p:cNvPr>
          <p:cNvSpPr/>
          <p:nvPr/>
        </p:nvSpPr>
        <p:spPr>
          <a:xfrm rot="6602461" flipH="1">
            <a:off x="10323155" y="5784669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EA0BBE04-FCB7-4246-9D3F-1926A407B0A8}"/>
              </a:ext>
            </a:extLst>
          </p:cNvPr>
          <p:cNvSpPr/>
          <p:nvPr/>
        </p:nvSpPr>
        <p:spPr>
          <a:xfrm rot="6602461" flipH="1">
            <a:off x="10883621" y="5087722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B9E7003-5809-4B37-AA8E-DF3BB26964F6}"/>
              </a:ext>
            </a:extLst>
          </p:cNvPr>
          <p:cNvSpPr/>
          <p:nvPr/>
        </p:nvSpPr>
        <p:spPr>
          <a:xfrm rot="8954997" flipH="1">
            <a:off x="9288001" y="4837932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68C62CE-736A-42B7-9631-EBA7F33DFE75}"/>
              </a:ext>
            </a:extLst>
          </p:cNvPr>
          <p:cNvSpPr/>
          <p:nvPr/>
        </p:nvSpPr>
        <p:spPr>
          <a:xfrm rot="6602461" flipH="1">
            <a:off x="7237068" y="3520617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9D2585E-2700-4092-B793-DA20F4A4F0C0}"/>
              </a:ext>
            </a:extLst>
          </p:cNvPr>
          <p:cNvSpPr/>
          <p:nvPr/>
        </p:nvSpPr>
        <p:spPr>
          <a:xfrm rot="6602461" flipH="1">
            <a:off x="9627447" y="5473950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C2F5B2F-2AF2-4ED9-BF0F-88C9E2D8B2DE}"/>
              </a:ext>
            </a:extLst>
          </p:cNvPr>
          <p:cNvSpPr/>
          <p:nvPr/>
        </p:nvSpPr>
        <p:spPr>
          <a:xfrm rot="6602461" flipH="1">
            <a:off x="9283527" y="4181484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845D5E3-E7B8-43BB-9222-D2E3F6E81CAE}"/>
              </a:ext>
            </a:extLst>
          </p:cNvPr>
          <p:cNvSpPr/>
          <p:nvPr/>
        </p:nvSpPr>
        <p:spPr>
          <a:xfrm rot="6602461" flipH="1">
            <a:off x="8941079" y="2097154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5E9196AD-3B62-4F7A-AEC9-CA54C9A525F7}"/>
              </a:ext>
            </a:extLst>
          </p:cNvPr>
          <p:cNvSpPr/>
          <p:nvPr/>
        </p:nvSpPr>
        <p:spPr>
          <a:xfrm rot="6602461" flipH="1">
            <a:off x="10044853" y="2913741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5A93E77-3411-4BFC-9F59-F789D0455A7B}"/>
              </a:ext>
            </a:extLst>
          </p:cNvPr>
          <p:cNvSpPr/>
          <p:nvPr/>
        </p:nvSpPr>
        <p:spPr>
          <a:xfrm rot="6602461" flipH="1">
            <a:off x="8400145" y="3667919"/>
            <a:ext cx="348020" cy="340669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32FC872-0D7A-49AC-9FC0-DE28DB302F61}"/>
              </a:ext>
            </a:extLst>
          </p:cNvPr>
          <p:cNvCxnSpPr>
            <a:cxnSpLocks/>
          </p:cNvCxnSpPr>
          <p:nvPr/>
        </p:nvCxnSpPr>
        <p:spPr>
          <a:xfrm>
            <a:off x="7721705" y="1786922"/>
            <a:ext cx="3089988" cy="478810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7168F130-0589-4C47-880E-9FBA2C9B12F2}"/>
              </a:ext>
            </a:extLst>
          </p:cNvPr>
          <p:cNvSpPr/>
          <p:nvPr/>
        </p:nvSpPr>
        <p:spPr>
          <a:xfrm>
            <a:off x="7797744" y="3170632"/>
            <a:ext cx="540000" cy="540000"/>
          </a:xfrm>
          <a:prstGeom prst="ellips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01BF9F1F-7B92-41DD-B703-10DE41F08FEC}"/>
              </a:ext>
            </a:extLst>
          </p:cNvPr>
          <p:cNvCxnSpPr/>
          <p:nvPr/>
        </p:nvCxnSpPr>
        <p:spPr>
          <a:xfrm>
            <a:off x="7020260" y="2309844"/>
            <a:ext cx="2946625" cy="4606349"/>
          </a:xfrm>
          <a:prstGeom prst="lin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BFDB1C7A-380B-4B66-B360-0CDA5D7D3BCA}"/>
              </a:ext>
            </a:extLst>
          </p:cNvPr>
          <p:cNvCxnSpPr>
            <a:cxnSpLocks/>
          </p:cNvCxnSpPr>
          <p:nvPr/>
        </p:nvCxnSpPr>
        <p:spPr>
          <a:xfrm>
            <a:off x="8720287" y="1565139"/>
            <a:ext cx="3149045" cy="4695317"/>
          </a:xfrm>
          <a:prstGeom prst="lin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Овал 24">
            <a:extLst>
              <a:ext uri="{FF2B5EF4-FFF2-40B4-BE49-F238E27FC236}">
                <a16:creationId xmlns:a16="http://schemas.microsoft.com/office/drawing/2014/main" id="{7A7B187D-9625-4103-8E06-1327E2404FAD}"/>
              </a:ext>
            </a:extLst>
          </p:cNvPr>
          <p:cNvSpPr/>
          <p:nvPr/>
        </p:nvSpPr>
        <p:spPr>
          <a:xfrm>
            <a:off x="8878975" y="2019928"/>
            <a:ext cx="540000" cy="540000"/>
          </a:xfrm>
          <a:prstGeom prst="ellips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0EEC160-F43E-494F-ADE0-0544C9F13D52}"/>
              </a:ext>
            </a:extLst>
          </p:cNvPr>
          <p:cNvSpPr/>
          <p:nvPr/>
        </p:nvSpPr>
        <p:spPr>
          <a:xfrm>
            <a:off x="10743304" y="5008266"/>
            <a:ext cx="540000" cy="540000"/>
          </a:xfrm>
          <a:prstGeom prst="ellipse">
            <a:avLst/>
          </a:prstGeom>
          <a:ln w="571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EBC926F-796B-4A6E-AF83-86250A7AE898}"/>
                  </a:ext>
                </a:extLst>
              </p:cNvPr>
              <p:cNvSpPr/>
              <p:nvPr/>
            </p:nvSpPr>
            <p:spPr>
              <a:xfrm>
                <a:off x="712903" y="2437120"/>
                <a:ext cx="53414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CEBC926F-796B-4A6E-AF83-86250A7AE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03" y="2437120"/>
                <a:ext cx="5341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F006D3-062B-4400-BD69-D5C38BE28F76}"/>
                  </a:ext>
                </a:extLst>
              </p:cNvPr>
              <p:cNvSpPr/>
              <p:nvPr/>
            </p:nvSpPr>
            <p:spPr>
              <a:xfrm>
                <a:off x="747243" y="2998403"/>
                <a:ext cx="2895793" cy="1014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ru-RU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0F006D3-062B-4400-BD69-D5C38BE28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43" y="2998403"/>
                <a:ext cx="2895793" cy="101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C7F47A9-F6E1-4983-8811-E85E19FF752A}"/>
                  </a:ext>
                </a:extLst>
              </p:cNvPr>
              <p:cNvSpPr/>
              <p:nvPr/>
            </p:nvSpPr>
            <p:spPr>
              <a:xfrm>
                <a:off x="725264" y="4033665"/>
                <a:ext cx="56478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9C7F47A9-F6E1-4983-8811-E85E19FF7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4" y="4033665"/>
                <a:ext cx="56478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A79D9E9-7122-47A0-8032-33DAB4C6B9D0}"/>
                  </a:ext>
                </a:extLst>
              </p:cNvPr>
              <p:cNvSpPr/>
              <p:nvPr/>
            </p:nvSpPr>
            <p:spPr>
              <a:xfrm>
                <a:off x="7029618" y="5815488"/>
                <a:ext cx="1678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dirty="0"/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зазор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~</a:t>
                </a:r>
                <a:r>
                  <a:rPr lang="el-GR" sz="24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1A79D9E9-7122-47A0-8032-33DAB4C6B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618" y="5815488"/>
                <a:ext cx="1678665" cy="461665"/>
              </a:xfrm>
              <a:prstGeom prst="rect">
                <a:avLst/>
              </a:prstGeom>
              <a:blipFill>
                <a:blip r:embed="rId9"/>
                <a:stretch>
                  <a:fillRect l="-2536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Левая фигурная скобка 32">
            <a:extLst>
              <a:ext uri="{FF2B5EF4-FFF2-40B4-BE49-F238E27FC236}">
                <a16:creationId xmlns:a16="http://schemas.microsoft.com/office/drawing/2014/main" id="{2053BF7F-F3CB-4BE0-9C66-2935A549A407}"/>
              </a:ext>
            </a:extLst>
          </p:cNvPr>
          <p:cNvSpPr/>
          <p:nvPr/>
        </p:nvSpPr>
        <p:spPr>
          <a:xfrm rot="14185547">
            <a:off x="10368508" y="5254863"/>
            <a:ext cx="725861" cy="1876328"/>
          </a:xfrm>
          <a:prstGeom prst="leftBrace">
            <a:avLst>
              <a:gd name="adj1" fmla="val 37423"/>
              <a:gd name="adj2" fmla="val 49412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81F4961-DC49-45D4-BA1B-7FA8A788832C}"/>
                  </a:ext>
                </a:extLst>
              </p:cNvPr>
              <p:cNvSpPr/>
              <p:nvPr/>
            </p:nvSpPr>
            <p:spPr>
              <a:xfrm>
                <a:off x="686655" y="4692187"/>
                <a:ext cx="4431085" cy="787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ru-RU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D81F4961-DC49-45D4-BA1B-7FA8A7888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55" y="4692187"/>
                <a:ext cx="4431085" cy="7877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Левая фигурная скобка 34">
            <a:extLst>
              <a:ext uri="{FF2B5EF4-FFF2-40B4-BE49-F238E27FC236}">
                <a16:creationId xmlns:a16="http://schemas.microsoft.com/office/drawing/2014/main" id="{65051EC1-E5AB-4646-86CF-F8BAA5887D05}"/>
              </a:ext>
            </a:extLst>
          </p:cNvPr>
          <p:cNvSpPr/>
          <p:nvPr/>
        </p:nvSpPr>
        <p:spPr>
          <a:xfrm rot="14185547">
            <a:off x="7391801" y="3485671"/>
            <a:ext cx="363189" cy="1064253"/>
          </a:xfrm>
          <a:prstGeom prst="leftBrace">
            <a:avLst>
              <a:gd name="adj1" fmla="val 37423"/>
              <a:gd name="adj2" fmla="val 53785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2BA02B2-D9AC-4326-AD9D-699CFE50AD77}"/>
                  </a:ext>
                </a:extLst>
              </p:cNvPr>
              <p:cNvSpPr/>
              <p:nvPr/>
            </p:nvSpPr>
            <p:spPr>
              <a:xfrm>
                <a:off x="6203537" y="4322292"/>
                <a:ext cx="19447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400" dirty="0"/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слюнтяй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~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72BA02B2-D9AC-4326-AD9D-699CFE50A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37" y="4322292"/>
                <a:ext cx="1944763" cy="461665"/>
              </a:xfrm>
              <a:prstGeom prst="rect">
                <a:avLst/>
              </a:prstGeom>
              <a:blipFill>
                <a:blip r:embed="rId11"/>
                <a:stretch>
                  <a:fillRect l="-2508" t="-11842" r="-2194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A60C322-AB68-421D-A6D7-2D9ADFA03568}"/>
                  </a:ext>
                </a:extLst>
              </p:cNvPr>
              <p:cNvSpPr/>
              <p:nvPr/>
            </p:nvSpPr>
            <p:spPr>
              <a:xfrm>
                <a:off x="641366" y="5461546"/>
                <a:ext cx="564781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+|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4A60C322-AB68-421D-A6D7-2D9ADFA0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66" y="5461546"/>
                <a:ext cx="564781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3C1FFDA-44A1-4271-BE9A-4EE1C1B3FB51}"/>
                  </a:ext>
                </a:extLst>
              </p:cNvPr>
              <p:cNvSpPr/>
              <p:nvPr/>
            </p:nvSpPr>
            <p:spPr>
              <a:xfrm>
                <a:off x="1402030" y="6069365"/>
                <a:ext cx="42645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33C1FFDA-44A1-4271-BE9A-4EE1C1B3F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30" y="6069365"/>
                <a:ext cx="4264565" cy="584775"/>
              </a:xfrm>
              <a:prstGeom prst="rect">
                <a:avLst/>
              </a:prstGeom>
              <a:blipFill>
                <a:blip r:embed="rId13"/>
                <a:stretch>
                  <a:fillRect t="-13542" r="-242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D0D01EA-31CC-7664-43C1-533EE13DABFF}"/>
                  </a:ext>
                </a:extLst>
              </p:cNvPr>
              <p:cNvSpPr/>
              <p:nvPr/>
            </p:nvSpPr>
            <p:spPr>
              <a:xfrm>
                <a:off x="839416" y="1124744"/>
                <a:ext cx="13964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D0D01EA-31CC-7664-43C1-533EE13DA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124744"/>
                <a:ext cx="1396408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002E95F-548B-3649-0B21-BEAEFAB64B7D}"/>
                  </a:ext>
                </a:extLst>
              </p:cNvPr>
              <p:cNvSpPr/>
              <p:nvPr/>
            </p:nvSpPr>
            <p:spPr>
              <a:xfrm>
                <a:off x="3287688" y="1124744"/>
                <a:ext cx="13759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4002E95F-548B-3649-0B21-BEAEFAB64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1124744"/>
                <a:ext cx="137595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8E94116-0D2E-1A93-F884-FDB2859D91AB}"/>
                  </a:ext>
                </a:extLst>
              </p:cNvPr>
              <p:cNvSpPr/>
              <p:nvPr/>
            </p:nvSpPr>
            <p:spPr>
              <a:xfrm>
                <a:off x="767408" y="1700808"/>
                <a:ext cx="14829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E8E94116-0D2E-1A93-F884-FDB2859D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700808"/>
                <a:ext cx="1482970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A6AEA00-B634-C3C0-11DD-270E774D4FDD}"/>
                  </a:ext>
                </a:extLst>
              </p:cNvPr>
              <p:cNvSpPr/>
              <p:nvPr/>
            </p:nvSpPr>
            <p:spPr>
              <a:xfrm>
                <a:off x="3143672" y="1700808"/>
                <a:ext cx="2016128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EA6AEA00-B634-C3C0-11DD-270E774D4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72" y="1700808"/>
                <a:ext cx="2016128" cy="586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2" grpId="0" animBg="1"/>
      <p:bldP spid="25" grpId="0" animBg="1"/>
      <p:bldP spid="26" grpId="0" animBg="1"/>
      <p:bldP spid="27" grpId="0"/>
      <p:bldP spid="30" grpId="0"/>
      <p:bldP spid="31" grpId="0"/>
      <p:bldP spid="32" grpId="0"/>
      <p:bldP spid="33" grpId="0" animBg="1"/>
      <p:bldP spid="34" grpId="0"/>
      <p:bldP spid="35" grpId="0" animBg="1"/>
      <p:bldP spid="36" grpId="0"/>
      <p:bldP spid="38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B0DED2-99C2-D213-691A-270B438530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616" y="980728"/>
            <a:ext cx="6624736" cy="270657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F713075-8CA1-3EA9-5A82-C53AF64A1A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616" y="3933056"/>
            <a:ext cx="6624736" cy="27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0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5F8752-10DD-465E-AF69-D4154F19F4C2}"/>
              </a:ext>
            </a:extLst>
          </p:cNvPr>
          <p:cNvSpPr/>
          <p:nvPr/>
        </p:nvSpPr>
        <p:spPr>
          <a:xfrm>
            <a:off x="324000" y="443889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y_train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E6F1FA5-B7B7-4EAA-9B7F-BB2D30315B94}"/>
              </a:ext>
            </a:extLst>
          </p:cNvPr>
          <p:cNvSpPr/>
          <p:nvPr/>
        </p:nvSpPr>
        <p:spPr>
          <a:xfrm>
            <a:off x="324000" y="5060257"/>
            <a:ext cx="6821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y_predict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= 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reg.predict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735B41-FA45-4700-84D5-09E45B53C5C2}"/>
              </a:ext>
            </a:extLst>
          </p:cNvPr>
          <p:cNvSpPr/>
          <p:nvPr/>
        </p:nvSpPr>
        <p:spPr>
          <a:xfrm>
            <a:off x="339880" y="2377192"/>
            <a:ext cx="2949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SVR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E1B3D7A-9454-4DC5-A58B-DB91299A436F}"/>
              </a:ext>
            </a:extLst>
          </p:cNvPr>
          <p:cNvSpPr/>
          <p:nvPr/>
        </p:nvSpPr>
        <p:spPr>
          <a:xfrm>
            <a:off x="339880" y="5948074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.support_vectors_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5286A87-7BDD-4E13-AA79-D18157674395}"/>
              </a:ext>
            </a:extLst>
          </p:cNvPr>
          <p:cNvSpPr/>
          <p:nvPr/>
        </p:nvSpPr>
        <p:spPr>
          <a:xfrm>
            <a:off x="254949" y="1828749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sklearn.svm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SVR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6859EF6-115E-402B-ACEA-CC5E6058C1E3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871296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Метод Опорных Векторов</a:t>
            </a:r>
            <a:r>
              <a:rPr lang="en-US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Регрессия</a:t>
            </a:r>
            <a:endParaRPr lang="ru-RU" sz="32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6D051B5-C7CB-4814-AC0B-75DCCD1A7B35}"/>
              </a:ext>
            </a:extLst>
          </p:cNvPr>
          <p:cNvSpPr/>
          <p:nvPr/>
        </p:nvSpPr>
        <p:spPr>
          <a:xfrm>
            <a:off x="5309995" y="1484295"/>
            <a:ext cx="1401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Python</a:t>
            </a:r>
            <a:endParaRPr lang="ru-RU" sz="24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07A46B8-DD23-41FE-86D4-901E85DD522C}"/>
              </a:ext>
            </a:extLst>
          </p:cNvPr>
          <p:cNvSpPr/>
          <p:nvPr/>
        </p:nvSpPr>
        <p:spPr>
          <a:xfrm>
            <a:off x="1172027" y="2902944"/>
            <a:ext cx="10513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5D5D5"/>
                </a:solidFill>
                <a:latin typeface="Courier New" panose="02070309020205020404" pitchFamily="49" charset="0"/>
              </a:rPr>
              <a:t>SVR(C=1.0, cache_size=200, coef0=0.0, degree=3, epsilon=0.1, gamma='scale', kernel='rbf', max_iter=-1, shrinking=True, tol=0.001, verbose=False)</a:t>
            </a:r>
            <a:endParaRPr lang="ru-RU" sz="24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D790B40-F3CB-4F7F-8CC7-344F652033A9}"/>
              </a:ext>
            </a:extLst>
          </p:cNvPr>
          <p:cNvSpPr/>
          <p:nvPr/>
        </p:nvSpPr>
        <p:spPr>
          <a:xfrm>
            <a:off x="1227142" y="3271139"/>
            <a:ext cx="2062584" cy="442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4390986-BE8A-4861-A0EC-1FD5D21C06EC}"/>
              </a:ext>
            </a:extLst>
          </p:cNvPr>
          <p:cNvSpPr/>
          <p:nvPr/>
        </p:nvSpPr>
        <p:spPr>
          <a:xfrm>
            <a:off x="339880" y="5523265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SVM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.support_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6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7FCAA66-8A8B-2E7E-C3ED-A92AA7E43C56}"/>
              </a:ext>
            </a:extLst>
          </p:cNvPr>
          <p:cNvSpPr txBox="1">
            <a:spLocks/>
          </p:cNvSpPr>
          <p:nvPr/>
        </p:nvSpPr>
        <p:spPr>
          <a:xfrm>
            <a:off x="1192104" y="548943"/>
            <a:ext cx="10225136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S.W.O.T.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(снова при поддержки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F0974D9-5F27-FD7B-6CFC-DE6F6FFC29EF}"/>
                  </a:ext>
                </a:extLst>
              </p:cNvPr>
              <p:cNvSpPr/>
              <p:nvPr/>
            </p:nvSpPr>
            <p:spPr>
              <a:xfrm>
                <a:off x="166961" y="1285986"/>
                <a:ext cx="12072664" cy="5324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Сильные стороны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“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Математически совершенное разделение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”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Включает регуляризацию (говорят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~ 1/</m:t>
                    </m:r>
                    <m:r>
                      <m:rPr>
                        <m:sty m:val="p"/>
                      </m:rPr>
                      <a:rPr lang="el-GR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λ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)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Надежность: SVM может хорошо обрабатывать зашумленные данные и выбросы (Использует не все данные, а только опорные вектора)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Слабые стороны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Чувствительность к настройке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гиперпараметров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: SVM чувствителен к выбору ядер и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гиперпараметров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регуляризации, что может повлиять на его производительность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Интерпретируемость: SVM сложно интерпретировать, особенно при использовании нелинейных ядер</a:t>
                </a:r>
                <a:endParaRPr lang="en-US" sz="20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Возможности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tr-TR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Kernel trick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(халявный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Feature Engineering)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для линейных и нелинейных зависимостей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Вроде как отлично работает когда число признаков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&gt;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число объектов</a:t>
                </a:r>
              </a:p>
              <a:p>
                <a:r>
                  <a:rPr lang="ru-RU" sz="20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Неприятности</a:t>
                </a:r>
              </a:p>
              <a:p>
                <a:pPr marL="342900" indent="-34290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Вычислительно затратный: SVM может быть дорогостоящим в вычислительном отношении, особенно при работе с большими наборами данных или множеством признаков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F0974D9-5F27-FD7B-6CFC-DE6F6FFC2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61" y="1285986"/>
                <a:ext cx="12072664" cy="5324535"/>
              </a:xfrm>
              <a:prstGeom prst="rect">
                <a:avLst/>
              </a:prstGeom>
              <a:blipFill>
                <a:blip r:embed="rId4"/>
                <a:stretch>
                  <a:fillRect l="-505" t="-687" r="-454" b="-11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1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29432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https://colab.research.google.com/drive/1e_qJepG9lc66-A9VOepxpjhKUwPPyawN?usp=sharing</a:t>
            </a:r>
            <a:r>
              <a:rPr lang="ru-RU" sz="28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957C4-0B90-4156-8D6F-077A105A2FAB}"/>
              </a:ext>
            </a:extLst>
          </p:cNvPr>
          <p:cNvSpPr txBox="1"/>
          <p:nvPr/>
        </p:nvSpPr>
        <p:spPr>
          <a:xfrm>
            <a:off x="1028700" y="2378747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Sklearn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6361" y="1918861"/>
            <a:ext cx="1077390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</a:rPr>
              <a:t>Метод Опорных Векторов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Ядерный Метод Главных Компонент</a:t>
            </a:r>
            <a:endParaRPr lang="tr-TR" sz="2261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16324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</a:rPr>
              <a:t>Метод Опорных Векторов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Ядерный Метод Главных Компонент</a:t>
            </a:r>
            <a:endParaRPr lang="tr-TR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428496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457" y="2830227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95" y="2740698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56" y="3755164"/>
                <a:ext cx="2362570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378" y="3756099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r="-1617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8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666051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)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72" y="5197588"/>
                <a:ext cx="5229765" cy="453137"/>
              </a:xfrm>
              <a:prstGeom prst="rect">
                <a:avLst/>
              </a:prstGeom>
              <a:blipFill>
                <a:blip r:embed="rId10"/>
                <a:stretch>
                  <a:fillRect l="-350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Montserrat" panose="020B0604020202020204" charset="-52"/>
                      </a:rPr>
                      <m:t>= 0</m:t>
                    </m:r>
                  </m:oMath>
                </a14:m>
                <a:r>
                  <a:rPr lang="ru-RU" sz="20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19" y="5873974"/>
                <a:ext cx="2227918" cy="491417"/>
              </a:xfrm>
              <a:prstGeom prst="rect">
                <a:avLst/>
              </a:prstGeom>
              <a:blipFill>
                <a:blip r:embed="rId11"/>
                <a:stretch>
                  <a:fillRect l="-2186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9366328" y="49127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9518728" y="50651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9671128" y="52175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9823528" y="53699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975928" y="552237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10217911" y="564139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10379592" y="593488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9856431" y="494103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10059848" y="506199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10024413" y="527529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10262305" y="533296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9338728" y="52116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9491128" y="53640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9643528" y="551647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9856432" y="571394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10448697" y="559203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10094768" y="5819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9590461" y="483544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10622409" y="5819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9157079" y="4545908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10062668" y="4910429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10061573" y="5229700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9885178" y="5247161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282" y="5245981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524" y="4820617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001" y="4748834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59" y="1919366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46" y="1691754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7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91544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01551"/>
            <a:ext cx="5642579" cy="3932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0313" y="1783533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9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9124" y="72520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Не эллипсом единым 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074" y="1610519"/>
            <a:ext cx="5286375" cy="5105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6974" y="1534319"/>
            <a:ext cx="5419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F32F9952-EB18-4D26-83D8-9C04A18F4762}"/>
              </a:ext>
            </a:extLst>
          </p:cNvPr>
          <p:cNvSpPr txBox="1">
            <a:spLocks/>
          </p:cNvSpPr>
          <p:nvPr/>
        </p:nvSpPr>
        <p:spPr>
          <a:xfrm>
            <a:off x="0" y="502355"/>
            <a:ext cx="112608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Kernel Trick</a:t>
            </a:r>
            <a:endParaRPr lang="ru-RU" sz="3200" b="1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0E47CC-7FF5-473C-ADCB-D7404B35EE3D}"/>
                  </a:ext>
                </a:extLst>
              </p:cNvPr>
              <p:cNvSpPr/>
              <p:nvPr/>
            </p:nvSpPr>
            <p:spPr>
              <a:xfrm>
                <a:off x="5214071" y="1454477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1C0E47CC-7FF5-473C-ADCB-D7404B35E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071" y="1454477"/>
                <a:ext cx="4349524" cy="584775"/>
              </a:xfrm>
              <a:prstGeom prst="rect">
                <a:avLst/>
              </a:prstGeom>
              <a:blipFill>
                <a:blip r:embed="rId4"/>
                <a:stretch>
                  <a:fillRect t="-13542" r="-560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3A67A9-A572-4B2B-A923-E4446C498D90}"/>
                  </a:ext>
                </a:extLst>
              </p:cNvPr>
              <p:cNvSpPr/>
              <p:nvPr/>
            </p:nvSpPr>
            <p:spPr>
              <a:xfrm>
                <a:off x="1215934" y="1500651"/>
                <a:ext cx="2154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093A67A9-A572-4B2B-A923-E4446C498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934" y="1500651"/>
                <a:ext cx="215404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A1AB0E-96FD-4A04-90F6-6668ED8E8923}"/>
              </a:ext>
            </a:extLst>
          </p:cNvPr>
          <p:cNvSpPr/>
          <p:nvPr/>
        </p:nvSpPr>
        <p:spPr>
          <a:xfrm>
            <a:off x="1213181" y="2071595"/>
            <a:ext cx="10047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Ядро </a:t>
            </a:r>
            <a:r>
              <a:rPr lang="tr-TR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Kernel -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симметричное и неотрицательное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959147" y="3629515"/>
                <a:ext cx="282167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147" y="3629515"/>
                <a:ext cx="2821670" cy="1287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6330213" y="3610618"/>
                <a:ext cx="4288802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213" y="3610618"/>
                <a:ext cx="4288802" cy="1287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2624870E-823D-4E3F-BA07-D33674558BBB}"/>
              </a:ext>
            </a:extLst>
          </p:cNvPr>
          <p:cNvSpPr txBox="1">
            <a:spLocks/>
          </p:cNvSpPr>
          <p:nvPr/>
        </p:nvSpPr>
        <p:spPr>
          <a:xfrm>
            <a:off x="978793" y="2499852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Ядерный Метод Главных Компонент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0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4" grpId="0"/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F32F9952-EB18-4D26-83D8-9C04A18F4762}"/>
              </a:ext>
            </a:extLst>
          </p:cNvPr>
          <p:cNvSpPr txBox="1">
            <a:spLocks/>
          </p:cNvSpPr>
          <p:nvPr/>
        </p:nvSpPr>
        <p:spPr>
          <a:xfrm>
            <a:off x="0" y="502355"/>
            <a:ext cx="1126083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Kernel Trick</a:t>
            </a:r>
            <a:endParaRPr lang="ru-RU" sz="3200" b="1" dirty="0">
              <a:latin typeface="Montserrat" panose="020B0604020202020204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84637" y="6288580"/>
            <a:ext cx="10931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u="sng" dirty="0">
                <a:solidFill>
                  <a:srgbClr val="0000FF"/>
                </a:solidFill>
                <a:latin typeface="Montserrat" panose="020B0604020202020204" charset="-52"/>
                <a:ea typeface="Montserrat" panose="020B0604020202020204" charset="-52"/>
                <a:cs typeface="Montserrat" panose="020B0604020202020204" charset="-52"/>
                <a:hlinkClick r:id="rId4"/>
              </a:rPr>
              <a:t>https://people.eecs.berkeley.edu/~wainwrig/stat241b/scholkopf_kernel.pdf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741889-CC3E-5E8C-06AA-E5639D61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689" y="1381893"/>
            <a:ext cx="4996245" cy="2232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2D1471-8204-293D-06D3-93F3FD3C0D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4564" y="3614753"/>
            <a:ext cx="9645397" cy="22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2924" y="553756"/>
            <a:ext cx="11405178" cy="761656"/>
          </a:xfr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Не эллипсом единым 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424" y="2153444"/>
            <a:ext cx="3771901" cy="36427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7347" y="1571626"/>
            <a:ext cx="2571717" cy="252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8859" y="1581150"/>
            <a:ext cx="2571716" cy="25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262" y="4320538"/>
            <a:ext cx="2557612" cy="25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7726" y="4320538"/>
            <a:ext cx="2567015" cy="2520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BB014CE-AE53-4949-BA75-DA7795CD34C9}"/>
              </a:ext>
            </a:extLst>
          </p:cNvPr>
          <p:cNvSpPr/>
          <p:nvPr/>
        </p:nvSpPr>
        <p:spPr>
          <a:xfrm>
            <a:off x="5038725" y="1184564"/>
            <a:ext cx="6843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Радиальная базисная функция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4862665-73FC-45FF-A7A2-7FB3D3A48302}"/>
              </a:ext>
            </a:extLst>
          </p:cNvPr>
          <p:cNvSpPr/>
          <p:nvPr/>
        </p:nvSpPr>
        <p:spPr>
          <a:xfrm>
            <a:off x="5328417" y="3957746"/>
            <a:ext cx="5732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Полиномиальное ядро</a:t>
            </a:r>
          </a:p>
        </p:txBody>
      </p:sp>
    </p:spTree>
    <p:extLst>
      <p:ext uri="{BB962C8B-B14F-4D97-AF65-F5344CB8AC3E}">
        <p14:creationId xmlns:p14="http://schemas.microsoft.com/office/powerpoint/2010/main" val="179623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149686" y="851295"/>
            <a:ext cx="7920880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Ядерный Метод Главных Компонент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</a:t>
            </a:r>
            <a:b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53748" y="1709906"/>
            <a:ext cx="8111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sklearn.decomposition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KernelPCA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8000" y="2264510"/>
            <a:ext cx="10121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kernel_pca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KernelPCA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n_components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kernel=kernel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degree = degree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coef0 = coef0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   gamma=gamma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fit_inverse_transform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alpha=</a:t>
            </a:r>
            <a:r>
              <a:rPr lang="en-US" sz="2400" dirty="0">
                <a:solidFill>
                  <a:srgbClr val="B5CEA8"/>
                </a:solidFill>
                <a:latin typeface="Courier New" panose="02070309020205020404" pitchFamily="49" charset="0"/>
              </a:rPr>
              <a:t>0.1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20700" y="4253938"/>
            <a:ext cx="9944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kernel_pca.fit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kpca_result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kernel_pca.transform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8800" y="5447738"/>
            <a:ext cx="61182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kernel_pca.eigenvectors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kernel_pca.eigenvalues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47422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1079252" y="551958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S.W.O.T.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551384" y="1278097"/>
            <a:ext cx="116882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704850" lvl="2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Находит оптимальный (по дисперсии) упорядоченный иерархический базис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многомерном пространстве что повышает вероятность хороших линейных вещей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Слабые стороны </a:t>
            </a:r>
          </a:p>
          <a:p>
            <a:pPr marL="704850" lvl="2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Дисперсия не всегда связана с «предсказательной» силой</a:t>
            </a:r>
          </a:p>
          <a:p>
            <a:pPr marL="704850" lvl="2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Трудности при большом количестве данных</a:t>
            </a:r>
          </a:p>
          <a:p>
            <a:pPr marL="704850" lvl="2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длительная обработка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</a:p>
          <a:p>
            <a:pPr marL="70485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Kernel trick (</a:t>
            </a:r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халявный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Feature Engineering) 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</a:p>
          <a:p>
            <a:pPr marL="70485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Трудная интерпретация (временами); 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04850" indent="-3429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Хорошее ядро необходимо сначала найти и настроить, </a:t>
            </a:r>
          </a:p>
        </p:txBody>
      </p:sp>
    </p:spTree>
    <p:extLst>
      <p:ext uri="{BB962C8B-B14F-4D97-AF65-F5344CB8AC3E}">
        <p14:creationId xmlns:p14="http://schemas.microsoft.com/office/powerpoint/2010/main" val="39589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2002104" y="2943215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https://colab.research.google.com/drive/1bGzv37IM_FNXJewazerTzrrcE-2-9uUM?usp=sharing</a:t>
            </a:r>
            <a:r>
              <a:rPr lang="ru-RU" sz="28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7BB1B-4293-4C66-B4B4-D2A04B3B1A05}"/>
              </a:ext>
            </a:extLst>
          </p:cNvPr>
          <p:cNvSpPr txBox="1"/>
          <p:nvPr/>
        </p:nvSpPr>
        <p:spPr>
          <a:xfrm>
            <a:off x="1028700" y="2378747"/>
            <a:ext cx="10655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tserrat" panose="00000500000000000000" pitchFamily="2" charset="-52"/>
              </a:rPr>
              <a:t>PCA </a:t>
            </a:r>
            <a:r>
              <a:rPr lang="ru-RU" sz="2800" b="1" dirty="0">
                <a:latin typeface="Montserrat" panose="00000500000000000000" pitchFamily="2" charset="-52"/>
              </a:rPr>
              <a:t>и Ядерный Метод Главных Компонент</a:t>
            </a:r>
            <a:r>
              <a:rPr lang="en-US" sz="2800" b="1" dirty="0">
                <a:latin typeface="Montserrat" panose="00000500000000000000" pitchFamily="2" charset="-52"/>
              </a:rPr>
              <a:t> vs </a:t>
            </a:r>
            <a:r>
              <a:rPr lang="ru-RU" sz="2800" b="1" dirty="0">
                <a:latin typeface="Montserrat" panose="00000500000000000000" pitchFamily="2" charset="-52"/>
              </a:rPr>
              <a:t>Круги</a:t>
            </a:r>
            <a:r>
              <a:rPr lang="en-US" sz="2800" b="1" dirty="0">
                <a:latin typeface="Montserrat" panose="00000500000000000000" pitchFamily="2" charset="-52"/>
              </a:rPr>
              <a:t> 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28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356361" y="1918861"/>
            <a:ext cx="1077390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</a:rPr>
              <a:t>Метод Опорных Векторов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Ядерный Метод Главных Компонент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sym typeface="Montserrat"/>
              </a:rPr>
              <a:t>Рефлексия</a:t>
            </a:r>
            <a:endParaRPr sz="2261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334826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6C4A5B-0E31-DEB1-A61C-FAFD1ED879A2}"/>
              </a:ext>
            </a:extLst>
          </p:cNvPr>
          <p:cNvSpPr/>
          <p:nvPr/>
        </p:nvSpPr>
        <p:spPr>
          <a:xfrm>
            <a:off x="785059" y="1255348"/>
            <a:ext cx="10789790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Теорема Байеса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Гипотеза, Наблюдение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Правдоподобие, Априорная Вероятность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Апостериорная вероятность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Наивный Байесовский классификатор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Наивное предположение о независимости параметров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Подходы к выбору априорной вероятности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Категориальное распределение, Распределения Гаусса и Бернулли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Дискриминантный анализ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Линейный Дискриминантный анализ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проекция данных или Многомерная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Гауссиана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Оптимизация отношения межклассовой дисперсии к внутриклассовой дисперсии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Гипотеза равенства матрицы ковариации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Квадратичный Дискриминантный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8" y="5913211"/>
            <a:ext cx="3135085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677164-4D71-17FF-0784-D6213D878C46}"/>
              </a:ext>
            </a:extLst>
          </p:cNvPr>
          <p:cNvSpPr txBox="1"/>
          <p:nvPr/>
        </p:nvSpPr>
        <p:spPr>
          <a:xfrm>
            <a:off x="3314597" y="5762420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DB603-3F4F-FA32-B5D6-2F9DC319AD36}"/>
              </a:ext>
            </a:extLst>
          </p:cNvPr>
          <p:cNvSpPr txBox="1"/>
          <p:nvPr/>
        </p:nvSpPr>
        <p:spPr>
          <a:xfrm>
            <a:off x="-225470" y="5120935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40BAB-5387-1454-85D1-D55440482C7F}"/>
              </a:ext>
            </a:extLst>
          </p:cNvPr>
          <p:cNvSpPr txBox="1"/>
          <p:nvPr/>
        </p:nvSpPr>
        <p:spPr>
          <a:xfrm rot="16200000">
            <a:off x="7818307" y="4850089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4178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2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574CC-EC2C-4D80-056D-B7FFA057401A}"/>
              </a:ext>
            </a:extLst>
          </p:cNvPr>
          <p:cNvSpPr txBox="1"/>
          <p:nvPr/>
        </p:nvSpPr>
        <p:spPr>
          <a:xfrm rot="1430477">
            <a:off x="2009380" y="5090712"/>
            <a:ext cx="3848787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опорных векторов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3432E1-8891-5D88-875B-61FAF0D88DF4}"/>
              </a:ext>
            </a:extLst>
          </p:cNvPr>
          <p:cNvSpPr txBox="1"/>
          <p:nvPr/>
        </p:nvSpPr>
        <p:spPr>
          <a:xfrm rot="1561318">
            <a:off x="1490975" y="5280106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Ядреный метод главных компонент</a:t>
            </a:r>
          </a:p>
        </p:txBody>
      </p:sp>
    </p:spTree>
    <p:extLst>
      <p:ext uri="{BB962C8B-B14F-4D97-AF65-F5344CB8AC3E}">
        <p14:creationId xmlns:p14="http://schemas.microsoft.com/office/powerpoint/2010/main" val="41523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5058" y="1255348"/>
            <a:ext cx="10840351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Метод Опорных Векторов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Линейное Разделение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Максимизация зазора между опорными векторами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Soft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(немного можно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сочкануть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 и Hard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(нет права на ошибку)</a:t>
            </a:r>
          </a:p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tr-TR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Kernel Trick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Ядро преобразования в многомерное пространство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Когда линейное разделение не работает добавляем много признаков и верим в линейное разделение</a:t>
            </a:r>
          </a:p>
          <a:p>
            <a:pPr marL="478764" indent="-380019">
              <a:lnSpc>
                <a:spcPct val="115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Метод Опорных Векторов Регрессия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Линейная Функция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Минимизация зазора между опорными векторами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Soft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и Hard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Margin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Kernel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Trick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/>
                <a:sym typeface="Montserrat"/>
              </a:rPr>
              <a:t>Ядерный Метод Главных Компонент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Kernel Trick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????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ACAA81-9F7F-02E7-579C-1AE0B424E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887" y="4318160"/>
            <a:ext cx="3951881" cy="22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Google Shape;196;p31">
            <a:extLst>
              <a:ext uri="{FF2B5EF4-FFF2-40B4-BE49-F238E27FC236}">
                <a16:creationId xmlns:a16="http://schemas.microsoft.com/office/drawing/2014/main" id="{4EC32DA4-33FC-55CD-D352-A971FCB608EF}"/>
              </a:ext>
            </a:extLst>
          </p:cNvPr>
          <p:cNvSpPr txBox="1"/>
          <p:nvPr/>
        </p:nvSpPr>
        <p:spPr>
          <a:xfrm>
            <a:off x="781050" y="1924679"/>
            <a:ext cx="11306175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https://app.pachca.com/chats/4904913?thread_id=767548</a:t>
            </a:r>
            <a:endParaRPr lang="ru-RU" sz="3200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D40287-2AEA-1855-4210-94DC84DB4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474" y="3287098"/>
            <a:ext cx="1609950" cy="1609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589718"/>
            <a:ext cx="4657411" cy="933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159514" y="1545831"/>
            <a:ext cx="2808514" cy="9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с учителем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8A0A261-3F83-EDD1-823F-BC6F6A0078CB}"/>
              </a:ext>
            </a:extLst>
          </p:cNvPr>
          <p:cNvSpPr/>
          <p:nvPr/>
        </p:nvSpPr>
        <p:spPr>
          <a:xfrm>
            <a:off x="7271599" y="1521523"/>
            <a:ext cx="2736560" cy="706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Обучение без учителя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9D904-DB12-9B00-A912-208907FDFE5F}"/>
              </a:ext>
            </a:extLst>
          </p:cNvPr>
          <p:cNvSpPr txBox="1"/>
          <p:nvPr/>
        </p:nvSpPr>
        <p:spPr>
          <a:xfrm>
            <a:off x="8756603" y="1032693"/>
            <a:ext cx="1742785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H="1">
            <a:off x="3563771" y="1386725"/>
            <a:ext cx="795988" cy="15910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C7518C3-DD6E-30FC-00D1-8227C0D3B050}"/>
              </a:ext>
            </a:extLst>
          </p:cNvPr>
          <p:cNvCxnSpPr>
            <a:cxnSpLocks/>
            <a:stCxn id="2" idx="5"/>
            <a:endCxn id="5" idx="0"/>
          </p:cNvCxnSpPr>
          <p:nvPr/>
        </p:nvCxnSpPr>
        <p:spPr>
          <a:xfrm>
            <a:off x="7653046" y="1386725"/>
            <a:ext cx="986833" cy="13479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5FB6BF-AF69-43A5-51BB-00021F973327}"/>
              </a:ext>
            </a:extLst>
          </p:cNvPr>
          <p:cNvSpPr txBox="1"/>
          <p:nvPr/>
        </p:nvSpPr>
        <p:spPr>
          <a:xfrm>
            <a:off x="525092" y="681091"/>
            <a:ext cx="326884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Есть данные +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есть что предсказывать 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D5BD3D9-915C-BB11-4356-EF1DA8FB4F9B}"/>
              </a:ext>
            </a:extLst>
          </p:cNvPr>
          <p:cNvSpPr/>
          <p:nvPr/>
        </p:nvSpPr>
        <p:spPr>
          <a:xfrm>
            <a:off x="3314597" y="3226478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Классификация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8FD6BF87-2D2D-26CD-0E8D-A77E0D3D4444}"/>
              </a:ext>
            </a:extLst>
          </p:cNvPr>
          <p:cNvSpPr/>
          <p:nvPr/>
        </p:nvSpPr>
        <p:spPr>
          <a:xfrm>
            <a:off x="56446" y="3225890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Регрессия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CB09F-8664-1EDB-EC2D-0A17DDCB3615}"/>
              </a:ext>
            </a:extLst>
          </p:cNvPr>
          <p:cNvSpPr txBox="1"/>
          <p:nvPr/>
        </p:nvSpPr>
        <p:spPr>
          <a:xfrm>
            <a:off x="4149663" y="2431832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дискретное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8BC14D-78B4-8181-45C8-EE4D7CB0763F}"/>
              </a:ext>
            </a:extLst>
          </p:cNvPr>
          <p:cNvSpPr txBox="1"/>
          <p:nvPr/>
        </p:nvSpPr>
        <p:spPr>
          <a:xfrm>
            <a:off x="122800" y="2303087"/>
            <a:ext cx="2263760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Предсказываем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непрерывное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7B58580-B645-D494-A0E0-96766665EFF9}"/>
              </a:ext>
            </a:extLst>
          </p:cNvPr>
          <p:cNvCxnSpPr>
            <a:cxnSpLocks/>
            <a:stCxn id="3" idx="4"/>
            <a:endCxn id="20" idx="0"/>
          </p:cNvCxnSpPr>
          <p:nvPr/>
        </p:nvCxnSpPr>
        <p:spPr>
          <a:xfrm>
            <a:off x="3563771" y="2493328"/>
            <a:ext cx="1318369" cy="7331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417B503A-DF36-AD4F-FAF8-819BE87898B2}"/>
              </a:ext>
            </a:extLst>
          </p:cNvPr>
          <p:cNvCxnSpPr>
            <a:cxnSpLocks/>
            <a:stCxn id="3" idx="4"/>
            <a:endCxn id="22" idx="0"/>
          </p:cNvCxnSpPr>
          <p:nvPr/>
        </p:nvCxnSpPr>
        <p:spPr>
          <a:xfrm flipH="1">
            <a:off x="1623989" y="2493328"/>
            <a:ext cx="1939782" cy="7325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27A34802-8540-6E4D-F59A-F114CDD52C7E}"/>
              </a:ext>
            </a:extLst>
          </p:cNvPr>
          <p:cNvSpPr/>
          <p:nvPr/>
        </p:nvSpPr>
        <p:spPr>
          <a:xfrm>
            <a:off x="6517021" y="2932585"/>
            <a:ext cx="3135086" cy="432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Кластеризация</a:t>
            </a: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31E20D9F-E55E-E6EB-3765-792BFDC57FE9}"/>
              </a:ext>
            </a:extLst>
          </p:cNvPr>
          <p:cNvSpPr/>
          <p:nvPr/>
        </p:nvSpPr>
        <p:spPr>
          <a:xfrm>
            <a:off x="9613991" y="3142424"/>
            <a:ext cx="2545821" cy="86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ru-RU" sz="2000" dirty="0">
                <a:latin typeface="Montserrat" panose="00000500000000000000" pitchFamily="2" charset="-52"/>
              </a:rPr>
              <a:t>Уменьшение размерности</a:t>
            </a: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14A73498-2895-2AFC-A2BA-BD0EC0D42C14}"/>
              </a:ext>
            </a:extLst>
          </p:cNvPr>
          <p:cNvCxnSpPr>
            <a:cxnSpLocks/>
          </p:cNvCxnSpPr>
          <p:nvPr/>
        </p:nvCxnSpPr>
        <p:spPr>
          <a:xfrm flipH="1">
            <a:off x="8047784" y="2228001"/>
            <a:ext cx="555315" cy="7045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E6CD25-FEA7-C4AA-1E42-E00C93EA9B85}"/>
              </a:ext>
            </a:extLst>
          </p:cNvPr>
          <p:cNvCxnSpPr>
            <a:cxnSpLocks/>
            <a:stCxn id="5" idx="4"/>
            <a:endCxn id="48" idx="0"/>
          </p:cNvCxnSpPr>
          <p:nvPr/>
        </p:nvCxnSpPr>
        <p:spPr>
          <a:xfrm>
            <a:off x="8639879" y="2228001"/>
            <a:ext cx="2247023" cy="914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47136" y="3637987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8812" y="4002039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3229344" y="3621703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3256001" y="3978247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7388112" y="3447064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518239" y="4106617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F3E37CF-4A15-B58E-A4CC-4497B52D1AA8}"/>
              </a:ext>
            </a:extLst>
          </p:cNvPr>
          <p:cNvSpPr txBox="1"/>
          <p:nvPr/>
        </p:nvSpPr>
        <p:spPr>
          <a:xfrm>
            <a:off x="10098822" y="1890945"/>
            <a:ext cx="188437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взаимосвязь признаков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093AC8-94F9-0768-B9E5-3E7286DA60DA}"/>
              </a:ext>
            </a:extLst>
          </p:cNvPr>
          <p:cNvSpPr txBox="1"/>
          <p:nvPr/>
        </p:nvSpPr>
        <p:spPr>
          <a:xfrm>
            <a:off x="6313977" y="2232897"/>
            <a:ext cx="188437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Ищем Схожести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-7628" y="4635716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C70811-FEB7-5881-B7EF-93085DB649E9}"/>
              </a:ext>
            </a:extLst>
          </p:cNvPr>
          <p:cNvSpPr txBox="1"/>
          <p:nvPr/>
        </p:nvSpPr>
        <p:spPr>
          <a:xfrm>
            <a:off x="3408353" y="4619432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9890039" y="4749248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9890039" y="566004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6856710" y="387990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6883367" y="4250502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6883366" y="4621095"/>
            <a:ext cx="256543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6935212" y="4944148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FE01C3-EC69-A668-9EF9-82DA9914ECC6}"/>
              </a:ext>
            </a:extLst>
          </p:cNvPr>
          <p:cNvSpPr txBox="1"/>
          <p:nvPr/>
        </p:nvSpPr>
        <p:spPr>
          <a:xfrm>
            <a:off x="1866531" y="4925773"/>
            <a:ext cx="5589636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D7852-6565-6437-EC55-0DFDB3CBF8DF}"/>
              </a:ext>
            </a:extLst>
          </p:cNvPr>
          <p:cNvSpPr txBox="1"/>
          <p:nvPr/>
        </p:nvSpPr>
        <p:spPr>
          <a:xfrm>
            <a:off x="3178463" y="5214841"/>
            <a:ext cx="384878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AD4E5-08ED-AFCA-928A-D7DA34398F71}"/>
              </a:ext>
            </a:extLst>
          </p:cNvPr>
          <p:cNvSpPr txBox="1"/>
          <p:nvPr/>
        </p:nvSpPr>
        <p:spPr>
          <a:xfrm>
            <a:off x="9448799" y="5913211"/>
            <a:ext cx="305581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Дискриминантный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344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2EAB69D4-9C80-8BEB-8299-A816815391D8}"/>
              </a:ext>
            </a:extLst>
          </p:cNvPr>
          <p:cNvSpPr/>
          <p:nvPr/>
        </p:nvSpPr>
        <p:spPr>
          <a:xfrm>
            <a:off x="3677697" y="469688"/>
            <a:ext cx="4657411" cy="1053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Классические Методы Машинного обучения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AEA3320-27B6-87DC-4BE5-C49A542D491B}"/>
              </a:ext>
            </a:extLst>
          </p:cNvPr>
          <p:cNvSpPr/>
          <p:nvPr/>
        </p:nvSpPr>
        <p:spPr>
          <a:xfrm>
            <a:off x="280371" y="825381"/>
            <a:ext cx="2808514" cy="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Линейные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432FEDB-5260-BD7D-34CB-8755CB8CA5C4}"/>
              </a:ext>
            </a:extLst>
          </p:cNvPr>
          <p:cNvCxnSpPr>
            <a:cxnSpLocks/>
            <a:stCxn id="2" idx="3"/>
            <a:endCxn id="3" idx="6"/>
          </p:cNvCxnSpPr>
          <p:nvPr/>
        </p:nvCxnSpPr>
        <p:spPr>
          <a:xfrm flipH="1" flipV="1">
            <a:off x="3088885" y="1068331"/>
            <a:ext cx="1270874" cy="3008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9C72864-7F5B-7682-2F1A-ED693A061401}"/>
              </a:ext>
            </a:extLst>
          </p:cNvPr>
          <p:cNvSpPr txBox="1"/>
          <p:nvPr/>
        </p:nvSpPr>
        <p:spPr>
          <a:xfrm>
            <a:off x="189919" y="1413413"/>
            <a:ext cx="2845652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CA741C-5C7B-AC51-2CEA-0C01836107A7}"/>
              </a:ext>
            </a:extLst>
          </p:cNvPr>
          <p:cNvSpPr txBox="1"/>
          <p:nvPr/>
        </p:nvSpPr>
        <p:spPr>
          <a:xfrm>
            <a:off x="51595" y="1777465"/>
            <a:ext cx="301063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152F2F3-BEC2-278E-991C-AD75477C5072}"/>
              </a:ext>
            </a:extLst>
          </p:cNvPr>
          <p:cNvSpPr txBox="1"/>
          <p:nvPr/>
        </p:nvSpPr>
        <p:spPr>
          <a:xfrm>
            <a:off x="-30483" y="2386224"/>
            <a:ext cx="345479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138CDF3-9326-5138-D2A5-893489599011}"/>
              </a:ext>
            </a:extLst>
          </p:cNvPr>
          <p:cNvSpPr txBox="1"/>
          <p:nvPr/>
        </p:nvSpPr>
        <p:spPr>
          <a:xfrm>
            <a:off x="-3826" y="2742768"/>
            <a:ext cx="3454793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Логистическая Регрессия + 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L1, L2 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регуляризация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68CBFD-EE42-F7C4-062C-4BE01E9C66FA}"/>
              </a:ext>
            </a:extLst>
          </p:cNvPr>
          <p:cNvSpPr txBox="1"/>
          <p:nvPr/>
        </p:nvSpPr>
        <p:spPr>
          <a:xfrm>
            <a:off x="4284152" y="2521311"/>
            <a:ext cx="1239443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K-Means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0FCB5A-4B4B-D86F-08C7-6AC5E47C5954}"/>
              </a:ext>
            </a:extLst>
          </p:cNvPr>
          <p:cNvSpPr txBox="1"/>
          <p:nvPr/>
        </p:nvSpPr>
        <p:spPr>
          <a:xfrm>
            <a:off x="96274" y="3420269"/>
            <a:ext cx="2816228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Метод главных компонент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29AF542-30CC-2506-522E-C6D763CD367C}"/>
              </a:ext>
            </a:extLst>
          </p:cNvPr>
          <p:cNvSpPr txBox="1"/>
          <p:nvPr/>
        </p:nvSpPr>
        <p:spPr>
          <a:xfrm>
            <a:off x="3538431" y="3870398"/>
            <a:ext cx="3025187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к-Ближайших соседей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8DAF2D6-D027-AC6E-CE0A-E65A46AB51A2}"/>
              </a:ext>
            </a:extLst>
          </p:cNvPr>
          <p:cNvSpPr txBox="1"/>
          <p:nvPr/>
        </p:nvSpPr>
        <p:spPr>
          <a:xfrm>
            <a:off x="3933774" y="4213845"/>
            <a:ext cx="2072628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  <a:latin typeface="Montserrat" panose="00000500000000000000" pitchFamily="2" charset="-52"/>
              </a:rPr>
              <a:t>Neighborhood Component Analysis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D9EDE1D-3260-4A66-DE4E-DAD83E1BA5D3}"/>
              </a:ext>
            </a:extLst>
          </p:cNvPr>
          <p:cNvSpPr txBox="1"/>
          <p:nvPr/>
        </p:nvSpPr>
        <p:spPr>
          <a:xfrm>
            <a:off x="3933774" y="5127016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t-SNE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34AF5CA-D446-55E5-1FB1-9838C1313AF4}"/>
              </a:ext>
            </a:extLst>
          </p:cNvPr>
          <p:cNvSpPr txBox="1"/>
          <p:nvPr/>
        </p:nvSpPr>
        <p:spPr>
          <a:xfrm>
            <a:off x="3900145" y="2851000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DBSCAN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773DCBE-CBED-CA56-64F5-66140D4C9A80}"/>
              </a:ext>
            </a:extLst>
          </p:cNvPr>
          <p:cNvSpPr txBox="1"/>
          <p:nvPr/>
        </p:nvSpPr>
        <p:spPr>
          <a:xfrm>
            <a:off x="3900145" y="3194447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Spectral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B864662-F34B-EF8B-ED8C-E4F4B529CE6B}"/>
              </a:ext>
            </a:extLst>
          </p:cNvPr>
          <p:cNvSpPr txBox="1"/>
          <p:nvPr/>
        </p:nvSpPr>
        <p:spPr>
          <a:xfrm>
            <a:off x="8864221" y="1296103"/>
            <a:ext cx="2580254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EM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-52"/>
              </a:rPr>
              <a:t> (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Mix Gaussian)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A9F89B0-C3D7-9536-6D2F-4BA0267CFC11}"/>
              </a:ext>
            </a:extLst>
          </p:cNvPr>
          <p:cNvSpPr txBox="1"/>
          <p:nvPr/>
        </p:nvSpPr>
        <p:spPr>
          <a:xfrm>
            <a:off x="3933774" y="3487479"/>
            <a:ext cx="2072628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0000500000000000000" pitchFamily="2" charset="-52"/>
              </a:rPr>
              <a:t>Hierarchical </a:t>
            </a:r>
            <a:endParaRPr lang="ru-RU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29766AD-7137-4615-94BC-E87D7EBCC064}"/>
              </a:ext>
            </a:extLst>
          </p:cNvPr>
          <p:cNvSpPr/>
          <p:nvPr/>
        </p:nvSpPr>
        <p:spPr>
          <a:xfrm>
            <a:off x="3231785" y="1997884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Метрические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DFFA778-052F-7A6F-4571-DB4FA8F74855}"/>
              </a:ext>
            </a:extLst>
          </p:cNvPr>
          <p:cNvSpPr/>
          <p:nvPr/>
        </p:nvSpPr>
        <p:spPr>
          <a:xfrm>
            <a:off x="8335108" y="679602"/>
            <a:ext cx="3796386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Вероятностные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577E88-C319-13FC-E606-363D58C9C984}"/>
              </a:ext>
            </a:extLst>
          </p:cNvPr>
          <p:cNvCxnSpPr>
            <a:cxnSpLocks/>
            <a:stCxn id="2" idx="4"/>
            <a:endCxn id="8" idx="0"/>
          </p:cNvCxnSpPr>
          <p:nvPr/>
        </p:nvCxnSpPr>
        <p:spPr>
          <a:xfrm flipH="1">
            <a:off x="5051025" y="1523470"/>
            <a:ext cx="955378" cy="474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5ED3953-76C2-228C-39F7-EB006E65DB29}"/>
              </a:ext>
            </a:extLst>
          </p:cNvPr>
          <p:cNvCxnSpPr>
            <a:cxnSpLocks/>
            <a:stCxn id="2" idx="5"/>
            <a:endCxn id="10" idx="4"/>
          </p:cNvCxnSpPr>
          <p:nvPr/>
        </p:nvCxnSpPr>
        <p:spPr>
          <a:xfrm flipV="1">
            <a:off x="7653046" y="1165501"/>
            <a:ext cx="2580255" cy="2036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F7D6991-2C00-5A59-3C12-07688E588BE0}"/>
              </a:ext>
            </a:extLst>
          </p:cNvPr>
          <p:cNvCxnSpPr>
            <a:cxnSpLocks/>
            <a:stCxn id="2" idx="4"/>
            <a:endCxn id="38" idx="2"/>
          </p:cNvCxnSpPr>
          <p:nvPr/>
        </p:nvCxnSpPr>
        <p:spPr>
          <a:xfrm>
            <a:off x="6006403" y="1523470"/>
            <a:ext cx="1967060" cy="146468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9A63433F-3649-9CE2-064D-D75780613513}"/>
              </a:ext>
            </a:extLst>
          </p:cNvPr>
          <p:cNvSpPr/>
          <p:nvPr/>
        </p:nvSpPr>
        <p:spPr>
          <a:xfrm>
            <a:off x="7973463" y="2745205"/>
            <a:ext cx="3638480" cy="485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Деревья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01DAA-AF50-4125-0DAF-4D6F6037EFD9}"/>
              </a:ext>
            </a:extLst>
          </p:cNvPr>
          <p:cNvSpPr txBox="1"/>
          <p:nvPr/>
        </p:nvSpPr>
        <p:spPr>
          <a:xfrm>
            <a:off x="6989933" y="1610865"/>
            <a:ext cx="5454211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Наивный Байесовский Классификатор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E0A26-0979-BDD0-0507-38F93EEA6073}"/>
              </a:ext>
            </a:extLst>
          </p:cNvPr>
          <p:cNvSpPr txBox="1"/>
          <p:nvPr/>
        </p:nvSpPr>
        <p:spPr>
          <a:xfrm>
            <a:off x="8007093" y="1982689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1BFAE-8FF5-3A5A-0B42-772898C95F82}"/>
              </a:ext>
            </a:extLst>
          </p:cNvPr>
          <p:cNvSpPr txBox="1"/>
          <p:nvPr/>
        </p:nvSpPr>
        <p:spPr>
          <a:xfrm>
            <a:off x="-153494" y="3958948"/>
            <a:ext cx="3877816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Montserrat" panose="00000500000000000000" pitchFamily="2" charset="-52"/>
              </a:rPr>
              <a:t>Линейный и Квадратичный Дискриминантный Анализ</a:t>
            </a:r>
          </a:p>
        </p:txBody>
      </p:sp>
    </p:spTree>
    <p:extLst>
      <p:ext uri="{BB962C8B-B14F-4D97-AF65-F5344CB8AC3E}">
        <p14:creationId xmlns:p14="http://schemas.microsoft.com/office/powerpoint/2010/main" val="23436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Второй семестр: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99353" y="1567260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модели машинного обучения</a:t>
            </a: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Новое Введение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2009871" y="1592259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кластеризации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Продвинутые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971352" y="1809950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70994" y="15905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Ансамблевые методы машинного обучения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213262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Используем расстояние для классификации, регрессии и визуализации</a:t>
            </a:r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894260" cy="1138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DBSCAN </a:t>
            </a:r>
          </a:p>
          <a:p>
            <a:pPr algn="ctr"/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EM  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Иерархическая  Спектральная</a:t>
            </a: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684471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Теорема Байеса и методы основанные на ней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4076464" y="5130153"/>
            <a:ext cx="238771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Другие подходы к рисованию прямых (метод опорных векторов)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 для классификации 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регресии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Бэггинг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и случайный лес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Градиентный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бустинг</a:t>
            </a:r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XGBOOST, </a:t>
            </a:r>
            <a:r>
              <a:rPr lang="en-US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CatBoost</a:t>
            </a: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аномалий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61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Отличие поиска аномалий от просто классификации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подходы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10730063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</a:rPr>
              <a:t>Метод Опорных Векторов 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Ядерный Метод Главных Компонент</a:t>
            </a:r>
            <a:endParaRPr lang="tr-TR"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2.05 Продвинутые модели машинного обучения. Часть 2</a:t>
            </a:r>
          </a:p>
        </p:txBody>
      </p:sp>
    </p:spTree>
    <p:extLst>
      <p:ext uri="{BB962C8B-B14F-4D97-AF65-F5344CB8AC3E}">
        <p14:creationId xmlns:p14="http://schemas.microsoft.com/office/powerpoint/2010/main" val="2395429759"/>
      </p:ext>
    </p:extLst>
  </p:cSld>
  <p:clrMapOvr>
    <a:masterClrMapping/>
  </p:clrMapOvr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</TotalTime>
  <Words>2878</Words>
  <Application>Microsoft Office PowerPoint</Application>
  <PresentationFormat>Произвольный</PresentationFormat>
  <Paragraphs>625</Paragraphs>
  <Slides>53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5" baseType="lpstr">
      <vt:lpstr>Courier New</vt:lpstr>
      <vt:lpstr>Source Sans Pro</vt:lpstr>
      <vt:lpstr>Linux Libertine</vt:lpstr>
      <vt:lpstr>Cambria Math</vt:lpstr>
      <vt:lpstr>Arial</vt:lpstr>
      <vt:lpstr>Times New Roman</vt:lpstr>
      <vt:lpstr>Montserrat Black</vt:lpstr>
      <vt:lpstr>Verdana</vt:lpstr>
      <vt:lpstr>High Tower Text</vt:lpstr>
      <vt:lpstr>Montserrat</vt:lpstr>
      <vt:lpstr>IBM Plex Mono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Решение</vt:lpstr>
      <vt:lpstr>Пример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R-CNN  Region Based Convolutional Neural Networks</vt:lpstr>
      <vt:lpstr>Презентация PowerPoint</vt:lpstr>
      <vt:lpstr>Презентация PowerPoint</vt:lpstr>
      <vt:lpstr>Метод Опорных Векторов Классификация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 Главных Компонент</vt:lpstr>
      <vt:lpstr>Метод Главных Компонент</vt:lpstr>
      <vt:lpstr>Не эллипсом единым </vt:lpstr>
      <vt:lpstr>Презентация PowerPoint</vt:lpstr>
      <vt:lpstr>Презентация PowerPoint</vt:lpstr>
      <vt:lpstr>Не эллипсом единым </vt:lpstr>
      <vt:lpstr>Ядерный Метод Главных Компонент : Python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143</cp:revision>
  <dcterms:modified xsi:type="dcterms:W3CDTF">2023-05-13T06:17:13Z</dcterms:modified>
</cp:coreProperties>
</file>